
<file path=[Content_Types].xml><?xml version="1.0" encoding="utf-8"?>
<Types xmlns="http://schemas.openxmlformats.org/package/2006/content-types">
  <Default Extension="jpeg" ContentType="image/jpe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14.xml" ContentType="application/vnd.openxmlformats-officedocument.drawingml.diagramColors+xml"/>
  <Override PartName="/ppt/diagrams/colors15.xml" ContentType="application/vnd.openxmlformats-officedocument.drawingml.diagramColors+xml"/>
  <Override PartName="/ppt/diagrams/colors16.xml" ContentType="application/vnd.openxmlformats-officedocument.drawingml.diagramColors+xml"/>
  <Override PartName="/ppt/diagrams/colors17.xml" ContentType="application/vnd.openxmlformats-officedocument.drawingml.diagramColors+xml"/>
  <Override PartName="/ppt/diagrams/colors18.xml" ContentType="application/vnd.openxmlformats-officedocument.drawingml.diagramColors+xml"/>
  <Override PartName="/ppt/diagrams/colors19.xml" ContentType="application/vnd.openxmlformats-officedocument.drawingml.diagramColors+xml"/>
  <Override PartName="/ppt/diagrams/colors2.xml" ContentType="application/vnd.openxmlformats-officedocument.drawingml.diagramColors+xml"/>
  <Override PartName="/ppt/diagrams/colors20.xml" ContentType="application/vnd.openxmlformats-officedocument.drawingml.diagramColors+xml"/>
  <Override PartName="/ppt/diagrams/colors21.xml" ContentType="application/vnd.openxmlformats-officedocument.drawingml.diagramColors+xml"/>
  <Override PartName="/ppt/diagrams/colors22.xml" ContentType="application/vnd.openxmlformats-officedocument.drawingml.diagramColors+xml"/>
  <Override PartName="/ppt/diagrams/colors23.xml" ContentType="application/vnd.openxmlformats-officedocument.drawingml.diagramColors+xml"/>
  <Override PartName="/ppt/diagrams/colors24.xml" ContentType="application/vnd.openxmlformats-officedocument.drawingml.diagramColors+xml"/>
  <Override PartName="/ppt/diagrams/colors25.xml" ContentType="application/vnd.openxmlformats-officedocument.drawingml.diagramColors+xml"/>
  <Override PartName="/ppt/diagrams/colors26.xml" ContentType="application/vnd.openxmlformats-officedocument.drawingml.diagramColors+xml"/>
  <Override PartName="/ppt/diagrams/colors27.xml" ContentType="application/vnd.openxmlformats-officedocument.drawingml.diagramColors+xml"/>
  <Override PartName="/ppt/diagrams/colors28.xml" ContentType="application/vnd.openxmlformats-officedocument.drawingml.diagramColors+xml"/>
  <Override PartName="/ppt/diagrams/colors29.xml" ContentType="application/vnd.openxmlformats-officedocument.drawingml.diagramColors+xml"/>
  <Override PartName="/ppt/diagrams/colors3.xml" ContentType="application/vnd.openxmlformats-officedocument.drawingml.diagramColors+xml"/>
  <Override PartName="/ppt/diagrams/colors30.xml" ContentType="application/vnd.openxmlformats-officedocument.drawingml.diagramColors+xml"/>
  <Override PartName="/ppt/diagrams/colors31.xml" ContentType="application/vnd.openxmlformats-officedocument.drawingml.diagramColors+xml"/>
  <Override PartName="/ppt/diagrams/colors32.xml" ContentType="application/vnd.openxmlformats-officedocument.drawingml.diagramColors+xml"/>
  <Override PartName="/ppt/diagrams/colors33.xml" ContentType="application/vnd.openxmlformats-officedocument.drawingml.diagramColors+xml"/>
  <Override PartName="/ppt/diagrams/colors34.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diagrams/data18.xml" ContentType="application/vnd.openxmlformats-officedocument.drawingml.diagramData+xml"/>
  <Override PartName="/ppt/diagrams/data19.xml" ContentType="application/vnd.openxmlformats-officedocument.drawingml.diagramData+xml"/>
  <Override PartName="/ppt/diagrams/data2.xml" ContentType="application/vnd.openxmlformats-officedocument.drawingml.diagramData+xml"/>
  <Override PartName="/ppt/diagrams/data20.xml" ContentType="application/vnd.openxmlformats-officedocument.drawingml.diagramData+xml"/>
  <Override PartName="/ppt/diagrams/data21.xml" ContentType="application/vnd.openxmlformats-officedocument.drawingml.diagramData+xml"/>
  <Override PartName="/ppt/diagrams/data22.xml" ContentType="application/vnd.openxmlformats-officedocument.drawingml.diagramData+xml"/>
  <Override PartName="/ppt/diagrams/data23.xml" ContentType="application/vnd.openxmlformats-officedocument.drawingml.diagramData+xml"/>
  <Override PartName="/ppt/diagrams/data24.xml" ContentType="application/vnd.openxmlformats-officedocument.drawingml.diagramData+xml"/>
  <Override PartName="/ppt/diagrams/data25.xml" ContentType="application/vnd.openxmlformats-officedocument.drawingml.diagramData+xml"/>
  <Override PartName="/ppt/diagrams/data26.xml" ContentType="application/vnd.openxmlformats-officedocument.drawingml.diagramData+xml"/>
  <Override PartName="/ppt/diagrams/data27.xml" ContentType="application/vnd.openxmlformats-officedocument.drawingml.diagramData+xml"/>
  <Override PartName="/ppt/diagrams/data28.xml" ContentType="application/vnd.openxmlformats-officedocument.drawingml.diagramData+xml"/>
  <Override PartName="/ppt/diagrams/data29.xml" ContentType="application/vnd.openxmlformats-officedocument.drawingml.diagramData+xml"/>
  <Override PartName="/ppt/diagrams/data3.xml" ContentType="application/vnd.openxmlformats-officedocument.drawingml.diagramData+xml"/>
  <Override PartName="/ppt/diagrams/data30.xml" ContentType="application/vnd.openxmlformats-officedocument.drawingml.diagramData+xml"/>
  <Override PartName="/ppt/diagrams/data31.xml" ContentType="application/vnd.openxmlformats-officedocument.drawingml.diagramData+xml"/>
  <Override PartName="/ppt/diagrams/data32.xml" ContentType="application/vnd.openxmlformats-officedocument.drawingml.diagramData+xml"/>
  <Override PartName="/ppt/diagrams/data33.xml" ContentType="application/vnd.openxmlformats-officedocument.drawingml.diagramData+xml"/>
  <Override PartName="/ppt/diagrams/data34.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14.xml" ContentType="application/vnd.ms-office.drawingml.diagramDrawing+xml"/>
  <Override PartName="/ppt/diagrams/drawing15.xml" ContentType="application/vnd.ms-office.drawingml.diagramDrawing+xml"/>
  <Override PartName="/ppt/diagrams/drawing16.xml" ContentType="application/vnd.ms-office.drawingml.diagramDrawing+xml"/>
  <Override PartName="/ppt/diagrams/drawing17.xml" ContentType="application/vnd.ms-office.drawingml.diagramDrawing+xml"/>
  <Override PartName="/ppt/diagrams/drawing18.xml" ContentType="application/vnd.ms-office.drawingml.diagramDrawing+xml"/>
  <Override PartName="/ppt/diagrams/drawing19.xml" ContentType="application/vnd.ms-office.drawingml.diagramDrawing+xml"/>
  <Override PartName="/ppt/diagrams/drawing2.xml" ContentType="application/vnd.ms-office.drawingml.diagramDrawing+xml"/>
  <Override PartName="/ppt/diagrams/drawing20.xml" ContentType="application/vnd.ms-office.drawingml.diagramDrawing+xml"/>
  <Override PartName="/ppt/diagrams/drawing21.xml" ContentType="application/vnd.ms-office.drawingml.diagramDrawing+xml"/>
  <Override PartName="/ppt/diagrams/drawing22.xml" ContentType="application/vnd.ms-office.drawingml.diagramDrawing+xml"/>
  <Override PartName="/ppt/diagrams/drawing23.xml" ContentType="application/vnd.ms-office.drawingml.diagramDrawing+xml"/>
  <Override PartName="/ppt/diagrams/drawing24.xml" ContentType="application/vnd.ms-office.drawingml.diagramDrawing+xml"/>
  <Override PartName="/ppt/diagrams/drawing25.xml" ContentType="application/vnd.ms-office.drawingml.diagramDrawing+xml"/>
  <Override PartName="/ppt/diagrams/drawing26.xml" ContentType="application/vnd.ms-office.drawingml.diagramDrawing+xml"/>
  <Override PartName="/ppt/diagrams/drawing27.xml" ContentType="application/vnd.ms-office.drawingml.diagramDrawing+xml"/>
  <Override PartName="/ppt/diagrams/drawing28.xml" ContentType="application/vnd.ms-office.drawingml.diagramDrawing+xml"/>
  <Override PartName="/ppt/diagrams/drawing29.xml" ContentType="application/vnd.ms-office.drawingml.diagramDrawing+xml"/>
  <Override PartName="/ppt/diagrams/drawing3.xml" ContentType="application/vnd.ms-office.drawingml.diagramDrawing+xml"/>
  <Override PartName="/ppt/diagrams/drawing30.xml" ContentType="application/vnd.ms-office.drawingml.diagramDrawing+xml"/>
  <Override PartName="/ppt/diagrams/drawing31.xml" ContentType="application/vnd.ms-office.drawingml.diagramDrawing+xml"/>
  <Override PartName="/ppt/diagrams/drawing32.xml" ContentType="application/vnd.ms-office.drawingml.diagramDrawing+xml"/>
  <Override PartName="/ppt/diagrams/drawing33.xml" ContentType="application/vnd.ms-office.drawingml.diagramDrawing+xml"/>
  <Override PartName="/ppt/diagrams/drawing34.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14.xml" ContentType="application/vnd.openxmlformats-officedocument.drawingml.diagramLayout+xml"/>
  <Override PartName="/ppt/diagrams/layout15.xml" ContentType="application/vnd.openxmlformats-officedocument.drawingml.diagramLayout+xml"/>
  <Override PartName="/ppt/diagrams/layout16.xml" ContentType="application/vnd.openxmlformats-officedocument.drawingml.diagramLayout+xml"/>
  <Override PartName="/ppt/diagrams/layout17.xml" ContentType="application/vnd.openxmlformats-officedocument.drawingml.diagramLayout+xml"/>
  <Override PartName="/ppt/diagrams/layout18.xml" ContentType="application/vnd.openxmlformats-officedocument.drawingml.diagramLayout+xml"/>
  <Override PartName="/ppt/diagrams/layout19.xml" ContentType="application/vnd.openxmlformats-officedocument.drawingml.diagramLayout+xml"/>
  <Override PartName="/ppt/diagrams/layout2.xml" ContentType="application/vnd.openxmlformats-officedocument.drawingml.diagramLayout+xml"/>
  <Override PartName="/ppt/diagrams/layout20.xml" ContentType="application/vnd.openxmlformats-officedocument.drawingml.diagramLayout+xml"/>
  <Override PartName="/ppt/diagrams/layout21.xml" ContentType="application/vnd.openxmlformats-officedocument.drawingml.diagramLayout+xml"/>
  <Override PartName="/ppt/diagrams/layout22.xml" ContentType="application/vnd.openxmlformats-officedocument.drawingml.diagramLayout+xml"/>
  <Override PartName="/ppt/diagrams/layout23.xml" ContentType="application/vnd.openxmlformats-officedocument.drawingml.diagramLayout+xml"/>
  <Override PartName="/ppt/diagrams/layout24.xml" ContentType="application/vnd.openxmlformats-officedocument.drawingml.diagramLayout+xml"/>
  <Override PartName="/ppt/diagrams/layout25.xml" ContentType="application/vnd.openxmlformats-officedocument.drawingml.diagramLayout+xml"/>
  <Override PartName="/ppt/diagrams/layout26.xml" ContentType="application/vnd.openxmlformats-officedocument.drawingml.diagramLayout+xml"/>
  <Override PartName="/ppt/diagrams/layout27.xml" ContentType="application/vnd.openxmlformats-officedocument.drawingml.diagramLayout+xml"/>
  <Override PartName="/ppt/diagrams/layout28.xml" ContentType="application/vnd.openxmlformats-officedocument.drawingml.diagramLayout+xml"/>
  <Override PartName="/ppt/diagrams/layout29.xml" ContentType="application/vnd.openxmlformats-officedocument.drawingml.diagramLayout+xml"/>
  <Override PartName="/ppt/diagrams/layout3.xml" ContentType="application/vnd.openxmlformats-officedocument.drawingml.diagramLayout+xml"/>
  <Override PartName="/ppt/diagrams/layout30.xml" ContentType="application/vnd.openxmlformats-officedocument.drawingml.diagramLayout+xml"/>
  <Override PartName="/ppt/diagrams/layout31.xml" ContentType="application/vnd.openxmlformats-officedocument.drawingml.diagramLayout+xml"/>
  <Override PartName="/ppt/diagrams/layout32.xml" ContentType="application/vnd.openxmlformats-officedocument.drawingml.diagramLayout+xml"/>
  <Override PartName="/ppt/diagrams/layout33.xml" ContentType="application/vnd.openxmlformats-officedocument.drawingml.diagramLayout+xml"/>
  <Override PartName="/ppt/diagrams/layout34.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14.xml" ContentType="application/vnd.openxmlformats-officedocument.drawingml.diagramStyle+xml"/>
  <Override PartName="/ppt/diagrams/quickStyle15.xml" ContentType="application/vnd.openxmlformats-officedocument.drawingml.diagramStyle+xml"/>
  <Override PartName="/ppt/diagrams/quickStyle16.xml" ContentType="application/vnd.openxmlformats-officedocument.drawingml.diagramStyle+xml"/>
  <Override PartName="/ppt/diagrams/quickStyle17.xml" ContentType="application/vnd.openxmlformats-officedocument.drawingml.diagramStyle+xml"/>
  <Override PartName="/ppt/diagrams/quickStyle18.xml" ContentType="application/vnd.openxmlformats-officedocument.drawingml.diagramStyle+xml"/>
  <Override PartName="/ppt/diagrams/quickStyle19.xml" ContentType="application/vnd.openxmlformats-officedocument.drawingml.diagramStyle+xml"/>
  <Override PartName="/ppt/diagrams/quickStyle2.xml" ContentType="application/vnd.openxmlformats-officedocument.drawingml.diagramStyle+xml"/>
  <Override PartName="/ppt/diagrams/quickStyle20.xml" ContentType="application/vnd.openxmlformats-officedocument.drawingml.diagramStyle+xml"/>
  <Override PartName="/ppt/diagrams/quickStyle21.xml" ContentType="application/vnd.openxmlformats-officedocument.drawingml.diagramStyle+xml"/>
  <Override PartName="/ppt/diagrams/quickStyle22.xml" ContentType="application/vnd.openxmlformats-officedocument.drawingml.diagramStyle+xml"/>
  <Override PartName="/ppt/diagrams/quickStyle23.xml" ContentType="application/vnd.openxmlformats-officedocument.drawingml.diagramStyle+xml"/>
  <Override PartName="/ppt/diagrams/quickStyle24.xml" ContentType="application/vnd.openxmlformats-officedocument.drawingml.diagramStyle+xml"/>
  <Override PartName="/ppt/diagrams/quickStyle25.xml" ContentType="application/vnd.openxmlformats-officedocument.drawingml.diagramStyle+xml"/>
  <Override PartName="/ppt/diagrams/quickStyle26.xml" ContentType="application/vnd.openxmlformats-officedocument.drawingml.diagramStyle+xml"/>
  <Override PartName="/ppt/diagrams/quickStyle27.xml" ContentType="application/vnd.openxmlformats-officedocument.drawingml.diagramStyle+xml"/>
  <Override PartName="/ppt/diagrams/quickStyle28.xml" ContentType="application/vnd.openxmlformats-officedocument.drawingml.diagramStyle+xml"/>
  <Override PartName="/ppt/diagrams/quickStyle29.xml" ContentType="application/vnd.openxmlformats-officedocument.drawingml.diagramStyle+xml"/>
  <Override PartName="/ppt/diagrams/quickStyle3.xml" ContentType="application/vnd.openxmlformats-officedocument.drawingml.diagramStyle+xml"/>
  <Override PartName="/ppt/diagrams/quickStyle30.xml" ContentType="application/vnd.openxmlformats-officedocument.drawingml.diagramStyle+xml"/>
  <Override PartName="/ppt/diagrams/quickStyle31.xml" ContentType="application/vnd.openxmlformats-officedocument.drawingml.diagramStyle+xml"/>
  <Override PartName="/ppt/diagrams/quickStyle32.xml" ContentType="application/vnd.openxmlformats-officedocument.drawingml.diagramStyle+xml"/>
  <Override PartName="/ppt/diagrams/quickStyle33.xml" ContentType="application/vnd.openxmlformats-officedocument.drawingml.diagramStyle+xml"/>
  <Override PartName="/ppt/diagrams/quickStyle34.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105"/>
  </p:handoutMasterIdLst>
  <p:sldIdLst>
    <p:sldId id="256" r:id="rId3"/>
    <p:sldId id="379" r:id="rId4"/>
    <p:sldId id="380" r:id="rId5"/>
    <p:sldId id="381" r:id="rId6"/>
    <p:sldId id="382" r:id="rId7"/>
    <p:sldId id="383" r:id="rId8"/>
    <p:sldId id="384" r:id="rId9"/>
    <p:sldId id="385" r:id="rId10"/>
    <p:sldId id="386" r:id="rId11"/>
    <p:sldId id="387" r:id="rId12"/>
    <p:sldId id="388" r:id="rId13"/>
    <p:sldId id="389" r:id="rId14"/>
    <p:sldId id="390" r:id="rId15"/>
    <p:sldId id="391" r:id="rId16"/>
    <p:sldId id="392" r:id="rId17"/>
    <p:sldId id="393" r:id="rId18"/>
    <p:sldId id="394" r:id="rId19"/>
    <p:sldId id="307" r:id="rId20"/>
    <p:sldId id="377" r:id="rId21"/>
    <p:sldId id="300" r:id="rId22"/>
    <p:sldId id="299" r:id="rId23"/>
    <p:sldId id="298" r:id="rId24"/>
    <p:sldId id="378" r:id="rId25"/>
    <p:sldId id="395" r:id="rId26"/>
    <p:sldId id="396" r:id="rId27"/>
    <p:sldId id="400" r:id="rId28"/>
    <p:sldId id="397" r:id="rId29"/>
    <p:sldId id="398" r:id="rId30"/>
    <p:sldId id="401" r:id="rId31"/>
    <p:sldId id="306" r:id="rId32"/>
    <p:sldId id="257" r:id="rId33"/>
    <p:sldId id="258" r:id="rId35"/>
    <p:sldId id="259" r:id="rId36"/>
    <p:sldId id="271" r:id="rId37"/>
    <p:sldId id="267" r:id="rId38"/>
    <p:sldId id="268" r:id="rId39"/>
    <p:sldId id="269" r:id="rId40"/>
    <p:sldId id="290" r:id="rId41"/>
    <p:sldId id="302" r:id="rId42"/>
    <p:sldId id="308" r:id="rId43"/>
    <p:sldId id="309" r:id="rId44"/>
    <p:sldId id="310" r:id="rId45"/>
    <p:sldId id="311" r:id="rId46"/>
    <p:sldId id="312" r:id="rId47"/>
    <p:sldId id="313" r:id="rId48"/>
    <p:sldId id="314" r:id="rId49"/>
    <p:sldId id="356" r:id="rId50"/>
    <p:sldId id="357" r:id="rId51"/>
    <p:sldId id="315" r:id="rId52"/>
    <p:sldId id="317" r:id="rId53"/>
    <p:sldId id="316" r:id="rId54"/>
    <p:sldId id="318" r:id="rId55"/>
    <p:sldId id="319" r:id="rId56"/>
    <p:sldId id="320" r:id="rId57"/>
    <p:sldId id="321" r:id="rId58"/>
    <p:sldId id="322" r:id="rId59"/>
    <p:sldId id="323" r:id="rId60"/>
    <p:sldId id="325" r:id="rId61"/>
    <p:sldId id="324" r:id="rId62"/>
    <p:sldId id="326" r:id="rId63"/>
    <p:sldId id="327" r:id="rId64"/>
    <p:sldId id="328" r:id="rId65"/>
    <p:sldId id="329" r:id="rId66"/>
    <p:sldId id="330" r:id="rId67"/>
    <p:sldId id="331" r:id="rId68"/>
    <p:sldId id="332" r:id="rId69"/>
    <p:sldId id="333" r:id="rId70"/>
    <p:sldId id="334" r:id="rId71"/>
    <p:sldId id="335" r:id="rId72"/>
    <p:sldId id="336" r:id="rId73"/>
    <p:sldId id="337" r:id="rId74"/>
    <p:sldId id="338" r:id="rId75"/>
    <p:sldId id="485" r:id="rId76"/>
    <p:sldId id="486" r:id="rId77"/>
    <p:sldId id="342" r:id="rId78"/>
    <p:sldId id="344" r:id="rId79"/>
    <p:sldId id="347" r:id="rId80"/>
    <p:sldId id="345" r:id="rId81"/>
    <p:sldId id="346" r:id="rId82"/>
    <p:sldId id="349" r:id="rId83"/>
    <p:sldId id="351" r:id="rId84"/>
    <p:sldId id="352" r:id="rId85"/>
    <p:sldId id="353" r:id="rId86"/>
    <p:sldId id="355" r:id="rId87"/>
    <p:sldId id="358" r:id="rId88"/>
    <p:sldId id="359" r:id="rId89"/>
    <p:sldId id="360" r:id="rId90"/>
    <p:sldId id="363" r:id="rId91"/>
    <p:sldId id="364" r:id="rId92"/>
    <p:sldId id="365" r:id="rId93"/>
    <p:sldId id="366" r:id="rId94"/>
    <p:sldId id="367" r:id="rId95"/>
    <p:sldId id="368" r:id="rId96"/>
    <p:sldId id="369" r:id="rId97"/>
    <p:sldId id="370" r:id="rId98"/>
    <p:sldId id="371" r:id="rId99"/>
    <p:sldId id="372" r:id="rId100"/>
    <p:sldId id="373" r:id="rId101"/>
    <p:sldId id="374" r:id="rId102"/>
    <p:sldId id="375" r:id="rId103"/>
    <p:sldId id="376" r:id="rId10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ACC8"/>
    <a:srgbClr val="CCFFFF"/>
    <a:srgbClr val="EB0599"/>
    <a:srgbClr val="FF5050"/>
    <a:srgbClr val="000000"/>
    <a:srgbClr val="008000"/>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445" autoAdjust="0"/>
    <p:restoredTop sz="94680" autoAdjust="0"/>
  </p:normalViewPr>
  <p:slideViewPr>
    <p:cSldViewPr>
      <p:cViewPr varScale="1">
        <p:scale>
          <a:sx n="101" d="100"/>
          <a:sy n="101" d="100"/>
        </p:scale>
        <p:origin x="-1254" y="-84"/>
      </p:cViewPr>
      <p:guideLst>
        <p:guide orient="horz" pos="2160"/>
        <p:guide pos="2880"/>
      </p:guideLst>
    </p:cSldViewPr>
  </p:slideViewPr>
  <p:outlineViewPr>
    <p:cViewPr>
      <p:scale>
        <a:sx n="33" d="100"/>
        <a:sy n="33" d="100"/>
      </p:scale>
      <p:origin x="0" y="105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notesMaster" Target="notesMasters/notesMaster1.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8" Type="http://schemas.openxmlformats.org/officeDocument/2006/relationships/tableStyles" Target="tableStyles.xml"/><Relationship Id="rId107" Type="http://schemas.openxmlformats.org/officeDocument/2006/relationships/viewProps" Target="viewProps.xml"/><Relationship Id="rId106" Type="http://schemas.openxmlformats.org/officeDocument/2006/relationships/presProps" Target="presProps.xml"/><Relationship Id="rId105" Type="http://schemas.openxmlformats.org/officeDocument/2006/relationships/handoutMaster" Target="handoutMasters/handoutMaster1.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_rels/data10.xml.rels><?xml version="1.0" encoding="UTF-8" standalone="yes"?>
<Relationships xmlns="http://schemas.openxmlformats.org/package/2006/relationships"><Relationship Id="rId1" Type="http://schemas.openxmlformats.org/officeDocument/2006/relationships/image" Target="../media/image101.png"/></Relationships>
</file>

<file path=ppt/diagrams/_rels/data11.xml.rels><?xml version="1.0" encoding="UTF-8" standalone="yes"?>
<Relationships xmlns="http://schemas.openxmlformats.org/package/2006/relationships"><Relationship Id="rId1" Type="http://schemas.openxmlformats.org/officeDocument/2006/relationships/image" Target="../media/image101.png"/></Relationships>
</file>

<file path=ppt/diagrams/_rels/data17.xml.rels><?xml version="1.0" encoding="UTF-8" standalone="yes"?>
<Relationships xmlns="http://schemas.openxmlformats.org/package/2006/relationships"><Relationship Id="rId5" Type="http://schemas.openxmlformats.org/officeDocument/2006/relationships/image" Target="../media/image104.jpeg"/><Relationship Id="rId4" Type="http://schemas.openxmlformats.org/officeDocument/2006/relationships/image" Target="../media/image103.jpeg"/><Relationship Id="rId3"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image" Target="../media/image101.png"/></Relationships>
</file>

<file path=ppt/diagrams/_rels/data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image" Target="../media/image89.jpeg"/></Relationships>
</file>

<file path=ppt/diagrams/_rels/data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image" Target="../media/image92.jpeg"/></Relationships>
</file>

<file path=ppt/diagrams/_rels/data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jpeg"/></Relationships>
</file>

<file path=ppt/diagrams/_rels/data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101.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101.png"/></Relationships>
</file>

<file path=ppt/diagrams/_rels/drawing17.xml.rels><?xml version="1.0" encoding="UTF-8" standalone="yes"?>
<Relationships xmlns="http://schemas.openxmlformats.org/package/2006/relationships"><Relationship Id="rId5" Type="http://schemas.openxmlformats.org/officeDocument/2006/relationships/image" Target="../media/image104.jpeg"/><Relationship Id="rId4" Type="http://schemas.openxmlformats.org/officeDocument/2006/relationships/image" Target="../media/image103.jpeg"/><Relationship Id="rId3"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image" Target="../media/image101.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image" Target="../media/image8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image" Target="../media/image92.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0">
    <dgm:fillClrLst meth="repeat">
      <a:schemeClr val="accent1">
        <a:shade val="80000"/>
      </a:schemeClr>
    </dgm:fillClrLst>
    <dgm:linClrLst meth="repeat">
      <a:schemeClr val="lt1"/>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F9809B0-FD7B-48F8-B258-82624D7BAFD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zh-CN" altLang="en-US"/>
        </a:p>
      </dgm:t>
    </dgm:pt>
    <dgm:pt modelId="{E21B84A4-4A54-45B3-B2FE-D5761727664D}">
      <dgm:prSet phldrT="[文本]"/>
      <dgm:spPr/>
      <dgm:t>
        <a:bodyPr/>
        <a:lstStyle/>
        <a:p>
          <a:r>
            <a:rPr lang="zh-CN" altLang="en-US" dirty="0" smtClean="0"/>
            <a:t>“家，居也”。</a:t>
          </a:r>
          <a:endParaRPr lang="zh-CN" altLang="en-US" dirty="0"/>
        </a:p>
      </dgm:t>
    </dgm:pt>
    <dgm:pt modelId="{87686237-A047-4434-BD8B-2FE60569E37A}" cxnId="{91F4C00C-66F9-40CB-8747-62E611AC9DD8}" type="parTrans">
      <dgm:prSet/>
      <dgm:spPr/>
      <dgm:t>
        <a:bodyPr/>
        <a:lstStyle/>
        <a:p>
          <a:endParaRPr lang="zh-CN" altLang="en-US"/>
        </a:p>
      </dgm:t>
    </dgm:pt>
    <dgm:pt modelId="{82D997FC-6C28-4DFD-AA3F-54CC3F62677A}" cxnId="{91F4C00C-66F9-40CB-8747-62E611AC9DD8}" type="sibTrans">
      <dgm:prSet/>
      <dgm:spPr/>
      <dgm:t>
        <a:bodyPr/>
        <a:lstStyle/>
        <a:p>
          <a:endParaRPr lang="zh-CN" altLang="en-US"/>
        </a:p>
      </dgm:t>
    </dgm:pt>
    <dgm:pt modelId="{A08070CF-9AA8-4A68-B611-E3A8F2E6D6BA}">
      <dgm:prSet phldrT="[文本]"/>
      <dgm:spPr/>
      <dgm:t>
        <a:bodyPr/>
        <a:lstStyle/>
        <a:p>
          <a:r>
            <a:rPr lang="en-US" altLang="zh-CN" dirty="0" smtClean="0"/>
            <a:t>《</a:t>
          </a:r>
          <a:r>
            <a:rPr lang="zh-CN" altLang="en-US" dirty="0" smtClean="0"/>
            <a:t>说文解字</a:t>
          </a:r>
          <a:r>
            <a:rPr lang="en-US" altLang="zh-CN" dirty="0" smtClean="0"/>
            <a:t>》</a:t>
          </a:r>
          <a:endParaRPr lang="zh-CN" altLang="en-US" dirty="0"/>
        </a:p>
      </dgm:t>
    </dgm:pt>
    <dgm:pt modelId="{BBC4D8B3-4A76-4A48-8E93-07A985A7B893}" cxnId="{910CD7AB-ED91-4C7A-AD56-25E0F56E1309}" type="parTrans">
      <dgm:prSet/>
      <dgm:spPr/>
      <dgm:t>
        <a:bodyPr/>
        <a:lstStyle/>
        <a:p>
          <a:endParaRPr lang="zh-CN" altLang="en-US"/>
        </a:p>
      </dgm:t>
    </dgm:pt>
    <dgm:pt modelId="{EE459BDA-7137-4346-9092-60B9ACAEE7FC}" cxnId="{910CD7AB-ED91-4C7A-AD56-25E0F56E1309}" type="sibTrans">
      <dgm:prSet/>
      <dgm:spPr/>
      <dgm:t>
        <a:bodyPr/>
        <a:lstStyle/>
        <a:p>
          <a:endParaRPr lang="zh-CN" altLang="en-US"/>
        </a:p>
      </dgm:t>
    </dgm:pt>
    <dgm:pt modelId="{78727FFA-8EA2-4AFA-A2CE-DD5EAE0E8536}">
      <dgm:prSet phldrT="[文本]"/>
      <dgm:spPr/>
      <dgm:t>
        <a:bodyPr/>
        <a:lstStyle/>
        <a:p>
          <a:r>
            <a:rPr lang="zh-CN" altLang="en-US" dirty="0" smtClean="0"/>
            <a:t>“有夫有妇曰为家。”</a:t>
          </a:r>
          <a:endParaRPr lang="zh-CN" altLang="en-US" dirty="0"/>
        </a:p>
      </dgm:t>
    </dgm:pt>
    <dgm:pt modelId="{9976E68C-F437-401E-BA3D-AA2D4B6C1F0A}" cxnId="{30635141-543E-4491-B146-0EB57EB9CA05}" type="parTrans">
      <dgm:prSet/>
      <dgm:spPr/>
      <dgm:t>
        <a:bodyPr/>
        <a:lstStyle/>
        <a:p>
          <a:endParaRPr lang="zh-CN" altLang="en-US"/>
        </a:p>
      </dgm:t>
    </dgm:pt>
    <dgm:pt modelId="{EE3EFD91-3FFE-486C-8CA3-9B73241FCE83}" cxnId="{30635141-543E-4491-B146-0EB57EB9CA05}" type="sibTrans">
      <dgm:prSet/>
      <dgm:spPr/>
      <dgm:t>
        <a:bodyPr/>
        <a:lstStyle/>
        <a:p>
          <a:endParaRPr lang="zh-CN" altLang="en-US"/>
        </a:p>
      </dgm:t>
    </dgm:pt>
    <dgm:pt modelId="{FDAFBAC3-A512-4FDA-A325-1212A376C6FB}">
      <dgm:prSet phldrT="[文本]"/>
      <dgm:spPr/>
      <dgm:t>
        <a:bodyPr/>
        <a:lstStyle/>
        <a:p>
          <a:r>
            <a:rPr lang="en-US" altLang="zh-CN" dirty="0" smtClean="0"/>
            <a:t>《</a:t>
          </a:r>
          <a:r>
            <a:rPr lang="zh-CN" altLang="en-US" dirty="0" smtClean="0"/>
            <a:t>中华大字典</a:t>
          </a:r>
          <a:r>
            <a:rPr lang="en-US" altLang="zh-CN" dirty="0" smtClean="0"/>
            <a:t>》</a:t>
          </a:r>
          <a:endParaRPr lang="zh-CN" altLang="en-US" dirty="0"/>
        </a:p>
      </dgm:t>
    </dgm:pt>
    <dgm:pt modelId="{34D4404D-B95B-4BDD-A493-171E1FDBD6E7}" cxnId="{F9D91D44-3E9F-406D-988D-6F0D8DE32C17}" type="parTrans">
      <dgm:prSet/>
      <dgm:spPr/>
      <dgm:t>
        <a:bodyPr/>
        <a:lstStyle/>
        <a:p>
          <a:endParaRPr lang="zh-CN" altLang="en-US"/>
        </a:p>
      </dgm:t>
    </dgm:pt>
    <dgm:pt modelId="{A492F55C-D3FD-43A7-BCAA-0BA36072B10D}" cxnId="{F9D91D44-3E9F-406D-988D-6F0D8DE32C17}" type="sibTrans">
      <dgm:prSet/>
      <dgm:spPr/>
      <dgm:t>
        <a:bodyPr/>
        <a:lstStyle/>
        <a:p>
          <a:endParaRPr lang="zh-CN" altLang="en-US"/>
        </a:p>
      </dgm:t>
    </dgm:pt>
    <dgm:pt modelId="{BF4FD89F-9C7A-43C1-A790-4022AAB51C48}" type="pres">
      <dgm:prSet presAssocID="{4F9809B0-FD7B-48F8-B258-82624D7BAFD8}" presName="linear" presStyleCnt="0">
        <dgm:presLayoutVars>
          <dgm:animLvl val="lvl"/>
          <dgm:resizeHandles val="exact"/>
        </dgm:presLayoutVars>
      </dgm:prSet>
      <dgm:spPr/>
      <dgm:t>
        <a:bodyPr/>
        <a:lstStyle/>
        <a:p>
          <a:endParaRPr lang="zh-CN" altLang="en-US"/>
        </a:p>
      </dgm:t>
    </dgm:pt>
    <dgm:pt modelId="{0531B3C4-D051-42E6-AB64-ED38CBD213A0}" type="pres">
      <dgm:prSet presAssocID="{E21B84A4-4A54-45B3-B2FE-D5761727664D}" presName="parentText" presStyleLbl="node1" presStyleIdx="0" presStyleCnt="2">
        <dgm:presLayoutVars>
          <dgm:chMax val="0"/>
          <dgm:bulletEnabled val="1"/>
        </dgm:presLayoutVars>
      </dgm:prSet>
      <dgm:spPr/>
      <dgm:t>
        <a:bodyPr/>
        <a:lstStyle/>
        <a:p>
          <a:endParaRPr lang="zh-CN" altLang="en-US"/>
        </a:p>
      </dgm:t>
    </dgm:pt>
    <dgm:pt modelId="{FE3E1348-6360-4CF1-B902-C64BA5B0A8D2}" type="pres">
      <dgm:prSet presAssocID="{E21B84A4-4A54-45B3-B2FE-D5761727664D}" presName="childText" presStyleLbl="revTx" presStyleIdx="0" presStyleCnt="2">
        <dgm:presLayoutVars>
          <dgm:bulletEnabled val="1"/>
        </dgm:presLayoutVars>
      </dgm:prSet>
      <dgm:spPr/>
      <dgm:t>
        <a:bodyPr/>
        <a:lstStyle/>
        <a:p>
          <a:endParaRPr lang="zh-CN" altLang="en-US"/>
        </a:p>
      </dgm:t>
    </dgm:pt>
    <dgm:pt modelId="{97E88746-3B64-4A67-B976-C6A652C2CD8A}" type="pres">
      <dgm:prSet presAssocID="{78727FFA-8EA2-4AFA-A2CE-DD5EAE0E8536}" presName="parentText" presStyleLbl="node1" presStyleIdx="1" presStyleCnt="2">
        <dgm:presLayoutVars>
          <dgm:chMax val="0"/>
          <dgm:bulletEnabled val="1"/>
        </dgm:presLayoutVars>
      </dgm:prSet>
      <dgm:spPr/>
      <dgm:t>
        <a:bodyPr/>
        <a:lstStyle/>
        <a:p>
          <a:endParaRPr lang="zh-CN" altLang="en-US"/>
        </a:p>
      </dgm:t>
    </dgm:pt>
    <dgm:pt modelId="{45BA6B50-E160-40AD-8A0A-F0690EF4FD61}" type="pres">
      <dgm:prSet presAssocID="{78727FFA-8EA2-4AFA-A2CE-DD5EAE0E8536}" presName="childText" presStyleLbl="revTx" presStyleIdx="1" presStyleCnt="2">
        <dgm:presLayoutVars>
          <dgm:bulletEnabled val="1"/>
        </dgm:presLayoutVars>
      </dgm:prSet>
      <dgm:spPr/>
      <dgm:t>
        <a:bodyPr/>
        <a:lstStyle/>
        <a:p>
          <a:endParaRPr lang="zh-CN" altLang="en-US"/>
        </a:p>
      </dgm:t>
    </dgm:pt>
  </dgm:ptLst>
  <dgm:cxnLst>
    <dgm:cxn modelId="{8A777618-4F86-450A-8E66-0CD521316E0D}" type="presOf" srcId="{4F9809B0-FD7B-48F8-B258-82624D7BAFD8}" destId="{BF4FD89F-9C7A-43C1-A790-4022AAB51C48}" srcOrd="0" destOrd="0" presId="urn:microsoft.com/office/officeart/2005/8/layout/vList2"/>
    <dgm:cxn modelId="{91F4C00C-66F9-40CB-8747-62E611AC9DD8}" srcId="{4F9809B0-FD7B-48F8-B258-82624D7BAFD8}" destId="{E21B84A4-4A54-45B3-B2FE-D5761727664D}" srcOrd="0" destOrd="0" parTransId="{87686237-A047-4434-BD8B-2FE60569E37A}" sibTransId="{82D997FC-6C28-4DFD-AA3F-54CC3F62677A}"/>
    <dgm:cxn modelId="{A3F791F0-920D-4D36-A73D-41C4C4C0EAE1}" type="presOf" srcId="{A08070CF-9AA8-4A68-B611-E3A8F2E6D6BA}" destId="{FE3E1348-6360-4CF1-B902-C64BA5B0A8D2}" srcOrd="0" destOrd="0" presId="urn:microsoft.com/office/officeart/2005/8/layout/vList2"/>
    <dgm:cxn modelId="{910CD7AB-ED91-4C7A-AD56-25E0F56E1309}" srcId="{E21B84A4-4A54-45B3-B2FE-D5761727664D}" destId="{A08070CF-9AA8-4A68-B611-E3A8F2E6D6BA}" srcOrd="0" destOrd="0" parTransId="{BBC4D8B3-4A76-4A48-8E93-07A985A7B893}" sibTransId="{EE459BDA-7137-4346-9092-60B9ACAEE7FC}"/>
    <dgm:cxn modelId="{86F2007E-C885-4B89-867D-12A6FA71BDD2}" type="presOf" srcId="{78727FFA-8EA2-4AFA-A2CE-DD5EAE0E8536}" destId="{97E88746-3B64-4A67-B976-C6A652C2CD8A}" srcOrd="0" destOrd="0" presId="urn:microsoft.com/office/officeart/2005/8/layout/vList2"/>
    <dgm:cxn modelId="{30635141-543E-4491-B146-0EB57EB9CA05}" srcId="{4F9809B0-FD7B-48F8-B258-82624D7BAFD8}" destId="{78727FFA-8EA2-4AFA-A2CE-DD5EAE0E8536}" srcOrd="1" destOrd="0" parTransId="{9976E68C-F437-401E-BA3D-AA2D4B6C1F0A}" sibTransId="{EE3EFD91-3FFE-486C-8CA3-9B73241FCE83}"/>
    <dgm:cxn modelId="{09C98490-7D8F-492A-960C-883DD49C5EC0}" type="presOf" srcId="{E21B84A4-4A54-45B3-B2FE-D5761727664D}" destId="{0531B3C4-D051-42E6-AB64-ED38CBD213A0}" srcOrd="0" destOrd="0" presId="urn:microsoft.com/office/officeart/2005/8/layout/vList2"/>
    <dgm:cxn modelId="{14897CDD-2A37-47B3-9443-03078C7AA95D}" type="presOf" srcId="{FDAFBAC3-A512-4FDA-A325-1212A376C6FB}" destId="{45BA6B50-E160-40AD-8A0A-F0690EF4FD61}" srcOrd="0" destOrd="0" presId="urn:microsoft.com/office/officeart/2005/8/layout/vList2"/>
    <dgm:cxn modelId="{F9D91D44-3E9F-406D-988D-6F0D8DE32C17}" srcId="{78727FFA-8EA2-4AFA-A2CE-DD5EAE0E8536}" destId="{FDAFBAC3-A512-4FDA-A325-1212A376C6FB}" srcOrd="0" destOrd="0" parTransId="{34D4404D-B95B-4BDD-A493-171E1FDBD6E7}" sibTransId="{A492F55C-D3FD-43A7-BCAA-0BA36072B10D}"/>
    <dgm:cxn modelId="{63A5831E-1427-493E-B08B-17CFF5BC67C0}" type="presParOf" srcId="{BF4FD89F-9C7A-43C1-A790-4022AAB51C48}" destId="{0531B3C4-D051-42E6-AB64-ED38CBD213A0}" srcOrd="0" destOrd="0" presId="urn:microsoft.com/office/officeart/2005/8/layout/vList2"/>
    <dgm:cxn modelId="{08237960-B71A-4671-896A-DC13B43F41A8}" type="presParOf" srcId="{BF4FD89F-9C7A-43C1-A790-4022AAB51C48}" destId="{FE3E1348-6360-4CF1-B902-C64BA5B0A8D2}" srcOrd="1" destOrd="0" presId="urn:microsoft.com/office/officeart/2005/8/layout/vList2"/>
    <dgm:cxn modelId="{FD2A400B-B27F-4F9B-92F1-B31E6F537D75}" type="presParOf" srcId="{BF4FD89F-9C7A-43C1-A790-4022AAB51C48}" destId="{97E88746-3B64-4A67-B976-C6A652C2CD8A}" srcOrd="2" destOrd="0" presId="urn:microsoft.com/office/officeart/2005/8/layout/vList2"/>
    <dgm:cxn modelId="{593B65E5-D361-433E-99DD-81B9257C2585}" type="presParOf" srcId="{BF4FD89F-9C7A-43C1-A790-4022AAB51C48}" destId="{45BA6B50-E160-40AD-8A0A-F0690EF4FD61}" srcOrd="3"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4B6E7D7-B49E-4DEE-AD69-0EE791A2471A}" type="doc">
      <dgm:prSet loTypeId="urn:microsoft.com/office/officeart/2005/8/layout/vList3" loCatId="list" qsTypeId="urn:microsoft.com/office/officeart/2005/8/quickstyle/simple1" qsCatId="simple" csTypeId="urn:microsoft.com/office/officeart/2005/8/colors/colorful1" csCatId="colorful" phldr="1"/>
      <dgm:spPr/>
    </dgm:pt>
    <dgm:pt modelId="{65A78136-7A96-45CF-B2B3-9E20574F63ED}">
      <dgm:prSet phldrT="[文本]" custT="1"/>
      <dgm:spPr/>
      <dgm:t>
        <a:bodyPr/>
        <a:lstStyle/>
        <a:p>
          <a:pPr algn="l"/>
          <a:r>
            <a:rPr lang="zh-CN" altLang="en-US" sz="2400" dirty="0" smtClean="0">
              <a:solidFill>
                <a:srgbClr val="FFFF00"/>
              </a:solidFill>
            </a:rPr>
            <a:t>家谱、家史</a:t>
          </a:r>
          <a:r>
            <a:rPr lang="zh-CN" altLang="en-US" sz="2400" dirty="0" smtClean="0"/>
            <a:t>等，是对家庭成员进行爱国、爱家教育的真实素材。</a:t>
          </a:r>
          <a:endParaRPr lang="zh-CN" altLang="en-US" sz="2400" dirty="0"/>
        </a:p>
      </dgm:t>
    </dgm:pt>
    <dgm:pt modelId="{08E3AA92-A673-493C-BAC4-FF16ED7E4280}" cxnId="{C1AB3FC4-0107-4E18-8AD3-2F5691181108}" type="parTrans">
      <dgm:prSet/>
      <dgm:spPr/>
      <dgm:t>
        <a:bodyPr/>
        <a:lstStyle/>
        <a:p>
          <a:pPr algn="l"/>
          <a:endParaRPr lang="zh-CN" altLang="en-US" sz="1600"/>
        </a:p>
      </dgm:t>
    </dgm:pt>
    <dgm:pt modelId="{D523BAD7-8EDF-44CE-A36C-59A7FEAEA74F}" cxnId="{C1AB3FC4-0107-4E18-8AD3-2F5691181108}" type="sibTrans">
      <dgm:prSet/>
      <dgm:spPr/>
      <dgm:t>
        <a:bodyPr/>
        <a:lstStyle/>
        <a:p>
          <a:pPr algn="l"/>
          <a:endParaRPr lang="zh-CN" altLang="en-US" sz="1600"/>
        </a:p>
      </dgm:t>
    </dgm:pt>
    <dgm:pt modelId="{F46DB4D6-F57E-40FF-BF1C-6DBF7389EFFE}">
      <dgm:prSet custT="1"/>
      <dgm:spPr/>
      <dgm:t>
        <a:bodyPr/>
        <a:lstStyle/>
        <a:p>
          <a:pPr algn="l"/>
          <a:r>
            <a:rPr lang="zh-CN" altLang="en-US" sz="2400" dirty="0" smtClean="0">
              <a:solidFill>
                <a:srgbClr val="FFFF00"/>
              </a:solidFill>
            </a:rPr>
            <a:t>当家理财记录</a:t>
          </a:r>
          <a:r>
            <a:rPr lang="zh-CN" altLang="en-US" sz="2400" dirty="0" smtClean="0"/>
            <a:t>，是勤俭节约、艰苦朴素作风教育的生动教材</a:t>
          </a:r>
          <a:r>
            <a:rPr lang="zh-CN" altLang="en-US" sz="1600" dirty="0" smtClean="0"/>
            <a:t>。</a:t>
          </a:r>
          <a:endParaRPr lang="en-US" altLang="zh-CN" sz="1600" dirty="0" smtClean="0"/>
        </a:p>
      </dgm:t>
    </dgm:pt>
    <dgm:pt modelId="{BA326C40-956E-412A-A86A-BD407F2CCE83}" cxnId="{C950CB6C-E6B9-4C94-B065-52112B8B0BEA}" type="parTrans">
      <dgm:prSet/>
      <dgm:spPr/>
      <dgm:t>
        <a:bodyPr/>
        <a:lstStyle/>
        <a:p>
          <a:pPr algn="l"/>
          <a:endParaRPr lang="zh-CN" altLang="en-US" sz="1600"/>
        </a:p>
      </dgm:t>
    </dgm:pt>
    <dgm:pt modelId="{1D984235-726E-4804-A1ED-79CEFCA41CD4}" cxnId="{C950CB6C-E6B9-4C94-B065-52112B8B0BEA}" type="sibTrans">
      <dgm:prSet/>
      <dgm:spPr/>
      <dgm:t>
        <a:bodyPr/>
        <a:lstStyle/>
        <a:p>
          <a:pPr algn="l"/>
          <a:endParaRPr lang="zh-CN" altLang="en-US" sz="1600"/>
        </a:p>
      </dgm:t>
    </dgm:pt>
    <dgm:pt modelId="{E33DB9C2-904C-4973-851B-48A4E64B8A79}">
      <dgm:prSet custT="1"/>
      <dgm:spPr/>
      <dgm:t>
        <a:bodyPr/>
        <a:lstStyle/>
        <a:p>
          <a:pPr algn="l"/>
          <a:r>
            <a:rPr lang="zh-CN" altLang="en-US" sz="2400" dirty="0" smtClean="0"/>
            <a:t>阖家欢聚的</a:t>
          </a:r>
          <a:r>
            <a:rPr lang="zh-CN" altLang="en-US" sz="2400" dirty="0" smtClean="0">
              <a:solidFill>
                <a:srgbClr val="FFFF00"/>
              </a:solidFill>
            </a:rPr>
            <a:t>照片</a:t>
          </a:r>
          <a:r>
            <a:rPr lang="zh-CN" altLang="en-US" sz="2400" dirty="0" smtClean="0"/>
            <a:t>、家庭成员生日</a:t>
          </a:r>
          <a:r>
            <a:rPr lang="zh-CN" altLang="en-US" sz="2400" dirty="0" smtClean="0">
              <a:solidFill>
                <a:srgbClr val="FFFF00"/>
              </a:solidFill>
            </a:rPr>
            <a:t>录像</a:t>
          </a:r>
          <a:r>
            <a:rPr lang="zh-CN" altLang="en-US" sz="2400" dirty="0" smtClean="0"/>
            <a:t>、家庭</a:t>
          </a:r>
          <a:r>
            <a:rPr lang="zh-CN" altLang="en-US" sz="2400" dirty="0" smtClean="0">
              <a:solidFill>
                <a:srgbClr val="FFFF00"/>
              </a:solidFill>
            </a:rPr>
            <a:t>大事记</a:t>
          </a:r>
          <a:r>
            <a:rPr lang="zh-CN" altLang="en-US" sz="2400" dirty="0" smtClean="0"/>
            <a:t>等，有助于增加家庭亲情，增加家庭幸福感和凝聚力。</a:t>
          </a:r>
          <a:endParaRPr lang="en-US" altLang="zh-CN" sz="2400" dirty="0" smtClean="0"/>
        </a:p>
      </dgm:t>
    </dgm:pt>
    <dgm:pt modelId="{9371FA5B-D890-486A-B0DE-BA4D8AB7F862}" cxnId="{F4D0E070-F86D-471B-8889-7709310BE5C3}" type="parTrans">
      <dgm:prSet/>
      <dgm:spPr/>
      <dgm:t>
        <a:bodyPr/>
        <a:lstStyle/>
        <a:p>
          <a:pPr algn="l"/>
          <a:endParaRPr lang="zh-CN" altLang="en-US" sz="1600"/>
        </a:p>
      </dgm:t>
    </dgm:pt>
    <dgm:pt modelId="{E8687DF8-4B36-44B3-8CB0-9C7C265A7023}" cxnId="{F4D0E070-F86D-471B-8889-7709310BE5C3}" type="sibTrans">
      <dgm:prSet/>
      <dgm:spPr/>
      <dgm:t>
        <a:bodyPr/>
        <a:lstStyle/>
        <a:p>
          <a:pPr algn="l"/>
          <a:endParaRPr lang="zh-CN" altLang="en-US" sz="1600"/>
        </a:p>
      </dgm:t>
    </dgm:pt>
    <dgm:pt modelId="{48CA2BF7-EF5F-4102-8580-F917084563D4}" type="pres">
      <dgm:prSet presAssocID="{04B6E7D7-B49E-4DEE-AD69-0EE791A2471A}" presName="linearFlow" presStyleCnt="0">
        <dgm:presLayoutVars>
          <dgm:dir/>
          <dgm:resizeHandles val="exact"/>
        </dgm:presLayoutVars>
      </dgm:prSet>
      <dgm:spPr/>
    </dgm:pt>
    <dgm:pt modelId="{853B8A50-0E77-4AFE-8839-423002311269}" type="pres">
      <dgm:prSet presAssocID="{65A78136-7A96-45CF-B2B3-9E20574F63ED}" presName="composite" presStyleCnt="0"/>
      <dgm:spPr/>
    </dgm:pt>
    <dgm:pt modelId="{9DECA486-7B2D-44DA-8089-4B104649D2CE}" type="pres">
      <dgm:prSet presAssocID="{65A78136-7A96-45CF-B2B3-9E20574F63ED}" presName="imgShp" presStyleLbl="fgImgPlace1" presStyleIdx="0" presStyleCnt="3"/>
      <dgm:spPr>
        <a:blipFill rotWithShape="0">
          <a:blip xmlns:r="http://schemas.openxmlformats.org/officeDocument/2006/relationships" r:embed="rId1"/>
          <a:stretch>
            <a:fillRect/>
          </a:stretch>
        </a:blipFill>
      </dgm:spPr>
    </dgm:pt>
    <dgm:pt modelId="{099A1150-C10B-4CC8-A8AD-45DCEDB8CC99}" type="pres">
      <dgm:prSet presAssocID="{65A78136-7A96-45CF-B2B3-9E20574F63ED}" presName="txShp" presStyleLbl="node1" presStyleIdx="0" presStyleCnt="3">
        <dgm:presLayoutVars>
          <dgm:bulletEnabled val="1"/>
        </dgm:presLayoutVars>
      </dgm:prSet>
      <dgm:spPr/>
      <dgm:t>
        <a:bodyPr/>
        <a:lstStyle/>
        <a:p>
          <a:endParaRPr lang="zh-CN" altLang="en-US"/>
        </a:p>
      </dgm:t>
    </dgm:pt>
    <dgm:pt modelId="{10D291CC-ECE1-464F-A84F-0AC6D8365B01}" type="pres">
      <dgm:prSet presAssocID="{D523BAD7-8EDF-44CE-A36C-59A7FEAEA74F}" presName="spacing" presStyleCnt="0"/>
      <dgm:spPr/>
    </dgm:pt>
    <dgm:pt modelId="{00231FA6-900C-4FD4-B176-F0535065AB82}" type="pres">
      <dgm:prSet presAssocID="{F46DB4D6-F57E-40FF-BF1C-6DBF7389EFFE}" presName="composite" presStyleCnt="0"/>
      <dgm:spPr/>
    </dgm:pt>
    <dgm:pt modelId="{BCC66FEF-A602-45AE-AEFD-B092B3A3897C}" type="pres">
      <dgm:prSet presAssocID="{F46DB4D6-F57E-40FF-BF1C-6DBF7389EFFE}" presName="imgShp" presStyleLbl="fgImgPlace1" presStyleIdx="1" presStyleCnt="3"/>
      <dgm:spPr>
        <a:blipFill rotWithShape="0">
          <a:blip xmlns:r="http://schemas.openxmlformats.org/officeDocument/2006/relationships" r:embed="rId1"/>
          <a:stretch>
            <a:fillRect/>
          </a:stretch>
        </a:blipFill>
      </dgm:spPr>
    </dgm:pt>
    <dgm:pt modelId="{FD23FFE0-126A-4522-807F-D172A0F21869}" type="pres">
      <dgm:prSet presAssocID="{F46DB4D6-F57E-40FF-BF1C-6DBF7389EFFE}" presName="txShp" presStyleLbl="node1" presStyleIdx="1" presStyleCnt="3">
        <dgm:presLayoutVars>
          <dgm:bulletEnabled val="1"/>
        </dgm:presLayoutVars>
      </dgm:prSet>
      <dgm:spPr/>
      <dgm:t>
        <a:bodyPr/>
        <a:lstStyle/>
        <a:p>
          <a:endParaRPr lang="zh-CN" altLang="en-US"/>
        </a:p>
      </dgm:t>
    </dgm:pt>
    <dgm:pt modelId="{B4E81A38-6325-46C8-9F0B-658E1C6A10FD}" type="pres">
      <dgm:prSet presAssocID="{1D984235-726E-4804-A1ED-79CEFCA41CD4}" presName="spacing" presStyleCnt="0"/>
      <dgm:spPr/>
    </dgm:pt>
    <dgm:pt modelId="{2769D245-C676-43DA-9E52-D2D6144EAB0E}" type="pres">
      <dgm:prSet presAssocID="{E33DB9C2-904C-4973-851B-48A4E64B8A79}" presName="composite" presStyleCnt="0"/>
      <dgm:spPr/>
    </dgm:pt>
    <dgm:pt modelId="{D056D473-3E4D-426F-A778-0775F749D87B}" type="pres">
      <dgm:prSet presAssocID="{E33DB9C2-904C-4973-851B-48A4E64B8A79}" presName="imgShp" presStyleLbl="fgImgPlace1" presStyleIdx="2" presStyleCnt="3"/>
      <dgm:spPr>
        <a:blipFill rotWithShape="0">
          <a:blip xmlns:r="http://schemas.openxmlformats.org/officeDocument/2006/relationships" r:embed="rId1"/>
          <a:stretch>
            <a:fillRect/>
          </a:stretch>
        </a:blipFill>
      </dgm:spPr>
    </dgm:pt>
    <dgm:pt modelId="{99713238-4A01-480B-948A-412CCF514C01}" type="pres">
      <dgm:prSet presAssocID="{E33DB9C2-904C-4973-851B-48A4E64B8A79}" presName="txShp" presStyleLbl="node1" presStyleIdx="2" presStyleCnt="3">
        <dgm:presLayoutVars>
          <dgm:bulletEnabled val="1"/>
        </dgm:presLayoutVars>
      </dgm:prSet>
      <dgm:spPr/>
      <dgm:t>
        <a:bodyPr/>
        <a:lstStyle/>
        <a:p>
          <a:endParaRPr lang="zh-CN" altLang="en-US"/>
        </a:p>
      </dgm:t>
    </dgm:pt>
  </dgm:ptLst>
  <dgm:cxnLst>
    <dgm:cxn modelId="{A77C325D-13FE-40BB-BC15-8D3CABCE6089}" type="presOf" srcId="{F46DB4D6-F57E-40FF-BF1C-6DBF7389EFFE}" destId="{FD23FFE0-126A-4522-807F-D172A0F21869}" srcOrd="0" destOrd="0" presId="urn:microsoft.com/office/officeart/2005/8/layout/vList3"/>
    <dgm:cxn modelId="{C1AB3FC4-0107-4E18-8AD3-2F5691181108}" srcId="{04B6E7D7-B49E-4DEE-AD69-0EE791A2471A}" destId="{65A78136-7A96-45CF-B2B3-9E20574F63ED}" srcOrd="0" destOrd="0" parTransId="{08E3AA92-A673-493C-BAC4-FF16ED7E4280}" sibTransId="{D523BAD7-8EDF-44CE-A36C-59A7FEAEA74F}"/>
    <dgm:cxn modelId="{DB3DEBE1-F220-4A89-BCE8-AB5D2D27C44D}" type="presOf" srcId="{65A78136-7A96-45CF-B2B3-9E20574F63ED}" destId="{099A1150-C10B-4CC8-A8AD-45DCEDB8CC99}" srcOrd="0" destOrd="0" presId="urn:microsoft.com/office/officeart/2005/8/layout/vList3"/>
    <dgm:cxn modelId="{C950CB6C-E6B9-4C94-B065-52112B8B0BEA}" srcId="{04B6E7D7-B49E-4DEE-AD69-0EE791A2471A}" destId="{F46DB4D6-F57E-40FF-BF1C-6DBF7389EFFE}" srcOrd="1" destOrd="0" parTransId="{BA326C40-956E-412A-A86A-BD407F2CCE83}" sibTransId="{1D984235-726E-4804-A1ED-79CEFCA41CD4}"/>
    <dgm:cxn modelId="{D16FE27C-C220-4438-9D3B-6BB91E2ECC7E}" type="presOf" srcId="{04B6E7D7-B49E-4DEE-AD69-0EE791A2471A}" destId="{48CA2BF7-EF5F-4102-8580-F917084563D4}" srcOrd="0" destOrd="0" presId="urn:microsoft.com/office/officeart/2005/8/layout/vList3"/>
    <dgm:cxn modelId="{44DDA781-1015-4D61-A33A-8F4D43EB63B9}" type="presOf" srcId="{E33DB9C2-904C-4973-851B-48A4E64B8A79}" destId="{99713238-4A01-480B-948A-412CCF514C01}" srcOrd="0" destOrd="0" presId="urn:microsoft.com/office/officeart/2005/8/layout/vList3"/>
    <dgm:cxn modelId="{F4D0E070-F86D-471B-8889-7709310BE5C3}" srcId="{04B6E7D7-B49E-4DEE-AD69-0EE791A2471A}" destId="{E33DB9C2-904C-4973-851B-48A4E64B8A79}" srcOrd="2" destOrd="0" parTransId="{9371FA5B-D890-486A-B0DE-BA4D8AB7F862}" sibTransId="{E8687DF8-4B36-44B3-8CB0-9C7C265A7023}"/>
    <dgm:cxn modelId="{8152ABBA-D1FE-4597-A8F1-0D9537287056}" type="presParOf" srcId="{48CA2BF7-EF5F-4102-8580-F917084563D4}" destId="{853B8A50-0E77-4AFE-8839-423002311269}" srcOrd="0" destOrd="0" presId="urn:microsoft.com/office/officeart/2005/8/layout/vList3"/>
    <dgm:cxn modelId="{42EBCD4F-53C3-4BE2-A6B8-457B5BB229B4}" type="presParOf" srcId="{853B8A50-0E77-4AFE-8839-423002311269}" destId="{9DECA486-7B2D-44DA-8089-4B104649D2CE}" srcOrd="0" destOrd="0" presId="urn:microsoft.com/office/officeart/2005/8/layout/vList3"/>
    <dgm:cxn modelId="{1F20C3F0-A148-499F-9AE3-FC69BA8B4413}" type="presParOf" srcId="{853B8A50-0E77-4AFE-8839-423002311269}" destId="{099A1150-C10B-4CC8-A8AD-45DCEDB8CC99}" srcOrd="1" destOrd="0" presId="urn:microsoft.com/office/officeart/2005/8/layout/vList3"/>
    <dgm:cxn modelId="{A65F6516-C915-44F6-9F9D-96C8E0F28463}" type="presParOf" srcId="{48CA2BF7-EF5F-4102-8580-F917084563D4}" destId="{10D291CC-ECE1-464F-A84F-0AC6D8365B01}" srcOrd="1" destOrd="0" presId="urn:microsoft.com/office/officeart/2005/8/layout/vList3"/>
    <dgm:cxn modelId="{BADB1D7C-3E44-4A75-82EC-E390D3BAAD31}" type="presParOf" srcId="{48CA2BF7-EF5F-4102-8580-F917084563D4}" destId="{00231FA6-900C-4FD4-B176-F0535065AB82}" srcOrd="2" destOrd="0" presId="urn:microsoft.com/office/officeart/2005/8/layout/vList3"/>
    <dgm:cxn modelId="{D7FD4B1E-FFA2-4652-B908-38FDC5173B5A}" type="presParOf" srcId="{00231FA6-900C-4FD4-B176-F0535065AB82}" destId="{BCC66FEF-A602-45AE-AEFD-B092B3A3897C}" srcOrd="0" destOrd="0" presId="urn:microsoft.com/office/officeart/2005/8/layout/vList3"/>
    <dgm:cxn modelId="{17D7084F-5156-4998-A6C7-3C9D27C82CE7}" type="presParOf" srcId="{00231FA6-900C-4FD4-B176-F0535065AB82}" destId="{FD23FFE0-126A-4522-807F-D172A0F21869}" srcOrd="1" destOrd="0" presId="urn:microsoft.com/office/officeart/2005/8/layout/vList3"/>
    <dgm:cxn modelId="{2D00CF29-D286-4ADB-A4B6-2DF2AB6A5D86}" type="presParOf" srcId="{48CA2BF7-EF5F-4102-8580-F917084563D4}" destId="{B4E81A38-6325-46C8-9F0B-658E1C6A10FD}" srcOrd="3" destOrd="0" presId="urn:microsoft.com/office/officeart/2005/8/layout/vList3"/>
    <dgm:cxn modelId="{F9CE16AB-7318-4B92-AA42-1ADA49F79277}" type="presParOf" srcId="{48CA2BF7-EF5F-4102-8580-F917084563D4}" destId="{2769D245-C676-43DA-9E52-D2D6144EAB0E}" srcOrd="4" destOrd="0" presId="urn:microsoft.com/office/officeart/2005/8/layout/vList3"/>
    <dgm:cxn modelId="{5F3EA723-413D-4B60-8445-9841918DCF7C}" type="presParOf" srcId="{2769D245-C676-43DA-9E52-D2D6144EAB0E}" destId="{D056D473-3E4D-426F-A778-0775F749D87B}" srcOrd="0" destOrd="0" presId="urn:microsoft.com/office/officeart/2005/8/layout/vList3"/>
    <dgm:cxn modelId="{2F99BC8D-F92E-49A3-B216-C3E91984B352}" type="presParOf" srcId="{2769D245-C676-43DA-9E52-D2D6144EAB0E}" destId="{99713238-4A01-480B-948A-412CCF514C01}" srcOrd="1"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446D596-9D7B-4E72-A7C2-E2291E94BE45}" type="doc">
      <dgm:prSet loTypeId="urn:microsoft.com/office/officeart/2005/8/layout/vList3" loCatId="list" qsTypeId="urn:microsoft.com/office/officeart/2005/8/quickstyle/simple1" qsCatId="simple" csTypeId="urn:microsoft.com/office/officeart/2005/8/colors/colorful2" csCatId="colorful" phldr="1"/>
      <dgm:spPr/>
    </dgm:pt>
    <dgm:pt modelId="{3D569DC3-6365-4461-9C7F-B3FA2373F2A1}">
      <dgm:prSet/>
      <dgm:spPr/>
      <dgm:t>
        <a:bodyPr/>
        <a:lstStyle/>
        <a:p>
          <a:pPr algn="l"/>
          <a:r>
            <a:rPr lang="zh-CN" altLang="en-US" dirty="0" smtClean="0"/>
            <a:t>家庭档案中的</a:t>
          </a:r>
          <a:r>
            <a:rPr lang="zh-CN" altLang="en-US" dirty="0" smtClean="0">
              <a:solidFill>
                <a:srgbClr val="FFFF00"/>
              </a:solidFill>
            </a:rPr>
            <a:t>同学录</a:t>
          </a:r>
          <a:r>
            <a:rPr lang="zh-CN" altLang="en-US" dirty="0" smtClean="0"/>
            <a:t>、朋友间的</a:t>
          </a:r>
          <a:r>
            <a:rPr lang="zh-CN" altLang="en-US" dirty="0" smtClean="0">
              <a:solidFill>
                <a:srgbClr val="FFFF00"/>
              </a:solidFill>
            </a:rPr>
            <a:t>题词、馈赠</a:t>
          </a:r>
          <a:r>
            <a:rPr lang="zh-CN" altLang="en-US" dirty="0" smtClean="0"/>
            <a:t>，能唤起对友情的回忆。</a:t>
          </a:r>
          <a:endParaRPr lang="zh-CN" altLang="en-US" dirty="0"/>
        </a:p>
      </dgm:t>
    </dgm:pt>
    <dgm:pt modelId="{7A955EB2-8156-4C25-9A3A-F3D04D284FEE}" cxnId="{3EC48402-1E35-4C00-ABD7-4EED61B06782}" type="parTrans">
      <dgm:prSet/>
      <dgm:spPr/>
      <dgm:t>
        <a:bodyPr/>
        <a:lstStyle/>
        <a:p>
          <a:endParaRPr lang="zh-CN" altLang="en-US"/>
        </a:p>
      </dgm:t>
    </dgm:pt>
    <dgm:pt modelId="{37981C64-D0DB-4F79-B3AB-BBAECC350FE0}" cxnId="{3EC48402-1E35-4C00-ABD7-4EED61B06782}" type="sibTrans">
      <dgm:prSet/>
      <dgm:spPr/>
      <dgm:t>
        <a:bodyPr/>
        <a:lstStyle/>
        <a:p>
          <a:endParaRPr lang="zh-CN" altLang="en-US"/>
        </a:p>
      </dgm:t>
    </dgm:pt>
    <dgm:pt modelId="{8F104597-FE2A-423C-BE9C-D585359D26D2}">
      <dgm:prSet/>
      <dgm:spPr/>
      <dgm:t>
        <a:bodyPr/>
        <a:lstStyle/>
        <a:p>
          <a:pPr algn="l"/>
          <a:r>
            <a:rPr lang="zh-CN" altLang="en-US" dirty="0" smtClean="0">
              <a:solidFill>
                <a:srgbClr val="FFFF00"/>
              </a:solidFill>
            </a:rPr>
            <a:t>革新成果、职称证书、职务任命书、荣誉证书</a:t>
          </a:r>
          <a:r>
            <a:rPr lang="zh-CN" altLang="en-US" dirty="0" smtClean="0"/>
            <a:t>等，能使家庭成员体验到人生创业的艰难，感受事业成功的喜悦，特别是对子女来讲，它就是一种示范，就是一种引导。</a:t>
          </a:r>
          <a:endParaRPr lang="en-US" altLang="zh-CN" dirty="0" smtClean="0"/>
        </a:p>
      </dgm:t>
    </dgm:pt>
    <dgm:pt modelId="{D0680C9B-BA23-4D31-95B3-8607FB5ED241}" cxnId="{A2EFFDA0-6B4B-4A4A-A6A8-76C3F8F0CD56}" type="parTrans">
      <dgm:prSet/>
      <dgm:spPr/>
      <dgm:t>
        <a:bodyPr/>
        <a:lstStyle/>
        <a:p>
          <a:endParaRPr lang="zh-CN" altLang="en-US"/>
        </a:p>
      </dgm:t>
    </dgm:pt>
    <dgm:pt modelId="{20F36031-5646-4D25-B513-9347B37998C5}" cxnId="{A2EFFDA0-6B4B-4A4A-A6A8-76C3F8F0CD56}" type="sibTrans">
      <dgm:prSet/>
      <dgm:spPr/>
      <dgm:t>
        <a:bodyPr/>
        <a:lstStyle/>
        <a:p>
          <a:endParaRPr lang="zh-CN" altLang="en-US"/>
        </a:p>
      </dgm:t>
    </dgm:pt>
    <dgm:pt modelId="{4F0EAA58-C76A-43F2-BF4F-401C25580253}">
      <dgm:prSet/>
      <dgm:spPr/>
      <dgm:t>
        <a:bodyPr/>
        <a:lstStyle/>
        <a:p>
          <a:pPr algn="l"/>
          <a:r>
            <a:rPr lang="zh-CN" altLang="en-US" dirty="0" smtClean="0">
              <a:solidFill>
                <a:srgbClr val="FFFF00"/>
              </a:solidFill>
            </a:rPr>
            <a:t>有关孩子成长的记录</a:t>
          </a:r>
          <a:r>
            <a:rPr lang="zh-CN" altLang="en-US" dirty="0" smtClean="0"/>
            <a:t>，既见证了父母培养教育的辛勤，又能形象地教育孩子学会感恩、学会做人。</a:t>
          </a:r>
        </a:p>
      </dgm:t>
    </dgm:pt>
    <dgm:pt modelId="{C7DE1BD9-5316-46E1-9209-50274CD081B3}" cxnId="{A413320F-A9DA-4EB9-B6AE-0C7CC2D89891}" type="parTrans">
      <dgm:prSet/>
      <dgm:spPr/>
      <dgm:t>
        <a:bodyPr/>
        <a:lstStyle/>
        <a:p>
          <a:endParaRPr lang="zh-CN" altLang="en-US"/>
        </a:p>
      </dgm:t>
    </dgm:pt>
    <dgm:pt modelId="{ECDAEAEB-1BCA-4F26-820A-D04BBB184C77}" cxnId="{A413320F-A9DA-4EB9-B6AE-0C7CC2D89891}" type="sibTrans">
      <dgm:prSet/>
      <dgm:spPr/>
      <dgm:t>
        <a:bodyPr/>
        <a:lstStyle/>
        <a:p>
          <a:endParaRPr lang="zh-CN" altLang="en-US"/>
        </a:p>
      </dgm:t>
    </dgm:pt>
    <dgm:pt modelId="{6DD13320-7B8F-40B8-A692-38EFDCC89886}" type="pres">
      <dgm:prSet presAssocID="{5446D596-9D7B-4E72-A7C2-E2291E94BE45}" presName="linearFlow" presStyleCnt="0">
        <dgm:presLayoutVars>
          <dgm:dir/>
          <dgm:resizeHandles val="exact"/>
        </dgm:presLayoutVars>
      </dgm:prSet>
      <dgm:spPr/>
    </dgm:pt>
    <dgm:pt modelId="{8DB5D3B2-5B56-4E8F-8C36-FEA24E71D36D}" type="pres">
      <dgm:prSet presAssocID="{3D569DC3-6365-4461-9C7F-B3FA2373F2A1}" presName="composite" presStyleCnt="0"/>
      <dgm:spPr/>
    </dgm:pt>
    <dgm:pt modelId="{4690D99C-FECF-4270-B2D9-A4F05E6DDD1E}" type="pres">
      <dgm:prSet presAssocID="{3D569DC3-6365-4461-9C7F-B3FA2373F2A1}" presName="imgShp" presStyleLbl="fgImgPlace1" presStyleIdx="0" presStyleCnt="3" custScaleX="104573" custScaleY="100208" custLinFactNeighborX="-42516" custLinFactNeighborY="3540"/>
      <dgm:spPr>
        <a:blipFill rotWithShape="0">
          <a:blip xmlns:r="http://schemas.openxmlformats.org/officeDocument/2006/relationships" r:embed="rId1"/>
          <a:stretch>
            <a:fillRect/>
          </a:stretch>
        </a:blipFill>
      </dgm:spPr>
    </dgm:pt>
    <dgm:pt modelId="{77B68E57-E945-4910-8380-C216809FAB10}" type="pres">
      <dgm:prSet presAssocID="{3D569DC3-6365-4461-9C7F-B3FA2373F2A1}" presName="txShp" presStyleLbl="node1" presStyleIdx="0" presStyleCnt="3" custScaleX="118917" custLinFactNeighborX="585" custLinFactNeighborY="-102">
        <dgm:presLayoutVars>
          <dgm:bulletEnabled val="1"/>
        </dgm:presLayoutVars>
      </dgm:prSet>
      <dgm:spPr/>
      <dgm:t>
        <a:bodyPr/>
        <a:lstStyle/>
        <a:p>
          <a:endParaRPr lang="zh-CN" altLang="en-US"/>
        </a:p>
      </dgm:t>
    </dgm:pt>
    <dgm:pt modelId="{3845AAEA-A337-4556-AB80-75220E24AC04}" type="pres">
      <dgm:prSet presAssocID="{37981C64-D0DB-4F79-B3AB-BBAECC350FE0}" presName="spacing" presStyleCnt="0"/>
      <dgm:spPr/>
    </dgm:pt>
    <dgm:pt modelId="{A4C25C46-9BA3-4B51-A55A-4E95AB232BF2}" type="pres">
      <dgm:prSet presAssocID="{8F104597-FE2A-423C-BE9C-D585359D26D2}" presName="composite" presStyleCnt="0"/>
      <dgm:spPr/>
    </dgm:pt>
    <dgm:pt modelId="{BC6AC608-C05F-469F-BB46-779EF154F7AA}" type="pres">
      <dgm:prSet presAssocID="{8F104597-FE2A-423C-BE9C-D585359D26D2}" presName="imgShp" presStyleLbl="fgImgPlace1" presStyleIdx="1" presStyleCnt="3" custScaleX="109658" custScaleY="107053" custLinFactNeighborX="-42516" custLinFactNeighborY="4675"/>
      <dgm:spPr>
        <a:blipFill rotWithShape="0">
          <a:blip xmlns:r="http://schemas.openxmlformats.org/officeDocument/2006/relationships" r:embed="rId1"/>
          <a:stretch>
            <a:fillRect/>
          </a:stretch>
        </a:blipFill>
      </dgm:spPr>
    </dgm:pt>
    <dgm:pt modelId="{570EC076-4983-4CFA-B549-72A21ACFE153}" type="pres">
      <dgm:prSet presAssocID="{8F104597-FE2A-423C-BE9C-D585359D26D2}" presName="txShp" presStyleLbl="node1" presStyleIdx="1" presStyleCnt="3" custScaleX="122703" custScaleY="152788">
        <dgm:presLayoutVars>
          <dgm:bulletEnabled val="1"/>
        </dgm:presLayoutVars>
      </dgm:prSet>
      <dgm:spPr/>
      <dgm:t>
        <a:bodyPr/>
        <a:lstStyle/>
        <a:p>
          <a:endParaRPr lang="zh-CN" altLang="en-US"/>
        </a:p>
      </dgm:t>
    </dgm:pt>
    <dgm:pt modelId="{EA192A5F-76D2-4287-B368-0DA3D8429063}" type="pres">
      <dgm:prSet presAssocID="{20F36031-5646-4D25-B513-9347B37998C5}" presName="spacing" presStyleCnt="0"/>
      <dgm:spPr/>
    </dgm:pt>
    <dgm:pt modelId="{4E022600-6BB7-495C-AF04-D2002599E53A}" type="pres">
      <dgm:prSet presAssocID="{4F0EAA58-C76A-43F2-BF4F-401C25580253}" presName="composite" presStyleCnt="0"/>
      <dgm:spPr/>
    </dgm:pt>
    <dgm:pt modelId="{D8AD12E2-7C32-4B90-A633-1BD099C58E94}" type="pres">
      <dgm:prSet presAssocID="{4F0EAA58-C76A-43F2-BF4F-401C25580253}" presName="imgShp" presStyleLbl="fgImgPlace1" presStyleIdx="2" presStyleCnt="3" custScaleX="109279" custScaleY="114462" custLinFactNeighborX="-40860" custLinFactNeighborY="4866"/>
      <dgm:spPr>
        <a:blipFill rotWithShape="0">
          <a:blip xmlns:r="http://schemas.openxmlformats.org/officeDocument/2006/relationships" r:embed="rId1"/>
          <a:stretch>
            <a:fillRect/>
          </a:stretch>
        </a:blipFill>
      </dgm:spPr>
    </dgm:pt>
    <dgm:pt modelId="{17DB24E2-D547-4762-9492-CA6446B30678}" type="pres">
      <dgm:prSet presAssocID="{4F0EAA58-C76A-43F2-BF4F-401C25580253}" presName="txShp" presStyleLbl="node1" presStyleIdx="2" presStyleCnt="3" custScaleX="120093">
        <dgm:presLayoutVars>
          <dgm:bulletEnabled val="1"/>
        </dgm:presLayoutVars>
      </dgm:prSet>
      <dgm:spPr/>
      <dgm:t>
        <a:bodyPr/>
        <a:lstStyle/>
        <a:p>
          <a:endParaRPr lang="zh-CN" altLang="en-US"/>
        </a:p>
      </dgm:t>
    </dgm:pt>
  </dgm:ptLst>
  <dgm:cxnLst>
    <dgm:cxn modelId="{FF34D597-A652-4E84-912E-AABDA7EBBF76}" type="presOf" srcId="{8F104597-FE2A-423C-BE9C-D585359D26D2}" destId="{570EC076-4983-4CFA-B549-72A21ACFE153}" srcOrd="0" destOrd="0" presId="urn:microsoft.com/office/officeart/2005/8/layout/vList3"/>
    <dgm:cxn modelId="{A413320F-A9DA-4EB9-B6AE-0C7CC2D89891}" srcId="{5446D596-9D7B-4E72-A7C2-E2291E94BE45}" destId="{4F0EAA58-C76A-43F2-BF4F-401C25580253}" srcOrd="2" destOrd="0" parTransId="{C7DE1BD9-5316-46E1-9209-50274CD081B3}" sibTransId="{ECDAEAEB-1BCA-4F26-820A-D04BBB184C77}"/>
    <dgm:cxn modelId="{A2EFFDA0-6B4B-4A4A-A6A8-76C3F8F0CD56}" srcId="{5446D596-9D7B-4E72-A7C2-E2291E94BE45}" destId="{8F104597-FE2A-423C-BE9C-D585359D26D2}" srcOrd="1" destOrd="0" parTransId="{D0680C9B-BA23-4D31-95B3-8607FB5ED241}" sibTransId="{20F36031-5646-4D25-B513-9347B37998C5}"/>
    <dgm:cxn modelId="{5D06B580-9A10-4C53-BDC9-63CB0232EB69}" type="presOf" srcId="{5446D596-9D7B-4E72-A7C2-E2291E94BE45}" destId="{6DD13320-7B8F-40B8-A692-38EFDCC89886}" srcOrd="0" destOrd="0" presId="urn:microsoft.com/office/officeart/2005/8/layout/vList3"/>
    <dgm:cxn modelId="{3EC48402-1E35-4C00-ABD7-4EED61B06782}" srcId="{5446D596-9D7B-4E72-A7C2-E2291E94BE45}" destId="{3D569DC3-6365-4461-9C7F-B3FA2373F2A1}" srcOrd="0" destOrd="0" parTransId="{7A955EB2-8156-4C25-9A3A-F3D04D284FEE}" sibTransId="{37981C64-D0DB-4F79-B3AB-BBAECC350FE0}"/>
    <dgm:cxn modelId="{CE969683-3B8F-4FCE-B0FB-4F7E2283B324}" type="presOf" srcId="{3D569DC3-6365-4461-9C7F-B3FA2373F2A1}" destId="{77B68E57-E945-4910-8380-C216809FAB10}" srcOrd="0" destOrd="0" presId="urn:microsoft.com/office/officeart/2005/8/layout/vList3"/>
    <dgm:cxn modelId="{B554CD12-6288-4D4F-8786-C874101FFC0B}" type="presOf" srcId="{4F0EAA58-C76A-43F2-BF4F-401C25580253}" destId="{17DB24E2-D547-4762-9492-CA6446B30678}" srcOrd="0" destOrd="0" presId="urn:microsoft.com/office/officeart/2005/8/layout/vList3"/>
    <dgm:cxn modelId="{8A2D5C78-B3EF-4D3D-B8BF-089A5ED2B3C6}" type="presParOf" srcId="{6DD13320-7B8F-40B8-A692-38EFDCC89886}" destId="{8DB5D3B2-5B56-4E8F-8C36-FEA24E71D36D}" srcOrd="0" destOrd="0" presId="urn:microsoft.com/office/officeart/2005/8/layout/vList3"/>
    <dgm:cxn modelId="{CC03AC3B-077C-483B-ADAA-DB07A34F714A}" type="presParOf" srcId="{8DB5D3B2-5B56-4E8F-8C36-FEA24E71D36D}" destId="{4690D99C-FECF-4270-B2D9-A4F05E6DDD1E}" srcOrd="0" destOrd="0" presId="urn:microsoft.com/office/officeart/2005/8/layout/vList3"/>
    <dgm:cxn modelId="{4C888C0E-43FA-4976-8E51-150EBE98C736}" type="presParOf" srcId="{8DB5D3B2-5B56-4E8F-8C36-FEA24E71D36D}" destId="{77B68E57-E945-4910-8380-C216809FAB10}" srcOrd="1" destOrd="0" presId="urn:microsoft.com/office/officeart/2005/8/layout/vList3"/>
    <dgm:cxn modelId="{730B3158-F2CF-4B3E-96A8-4B221B1DE431}" type="presParOf" srcId="{6DD13320-7B8F-40B8-A692-38EFDCC89886}" destId="{3845AAEA-A337-4556-AB80-75220E24AC04}" srcOrd="1" destOrd="0" presId="urn:microsoft.com/office/officeart/2005/8/layout/vList3"/>
    <dgm:cxn modelId="{D6EE00BF-19BF-43C4-BB66-A1D0A604CF35}" type="presParOf" srcId="{6DD13320-7B8F-40B8-A692-38EFDCC89886}" destId="{A4C25C46-9BA3-4B51-A55A-4E95AB232BF2}" srcOrd="2" destOrd="0" presId="urn:microsoft.com/office/officeart/2005/8/layout/vList3"/>
    <dgm:cxn modelId="{100FFC4A-9179-4BCF-8A01-25435CDDBEBC}" type="presParOf" srcId="{A4C25C46-9BA3-4B51-A55A-4E95AB232BF2}" destId="{BC6AC608-C05F-469F-BB46-779EF154F7AA}" srcOrd="0" destOrd="0" presId="urn:microsoft.com/office/officeart/2005/8/layout/vList3"/>
    <dgm:cxn modelId="{F8699FFA-003A-4ACE-91D2-223AE274733D}" type="presParOf" srcId="{A4C25C46-9BA3-4B51-A55A-4E95AB232BF2}" destId="{570EC076-4983-4CFA-B549-72A21ACFE153}" srcOrd="1" destOrd="0" presId="urn:microsoft.com/office/officeart/2005/8/layout/vList3"/>
    <dgm:cxn modelId="{09C27A1E-381D-4F86-915A-028A2CEDC2AA}" type="presParOf" srcId="{6DD13320-7B8F-40B8-A692-38EFDCC89886}" destId="{EA192A5F-76D2-4287-B368-0DA3D8429063}" srcOrd="3" destOrd="0" presId="urn:microsoft.com/office/officeart/2005/8/layout/vList3"/>
    <dgm:cxn modelId="{3689ACF8-B0B6-4F7D-813C-BDADCE16ECC0}" type="presParOf" srcId="{6DD13320-7B8F-40B8-A692-38EFDCC89886}" destId="{4E022600-6BB7-495C-AF04-D2002599E53A}" srcOrd="4" destOrd="0" presId="urn:microsoft.com/office/officeart/2005/8/layout/vList3"/>
    <dgm:cxn modelId="{36B71694-CC3E-44B3-8592-BDF402EE5D7A}" type="presParOf" srcId="{4E022600-6BB7-495C-AF04-D2002599E53A}" destId="{D8AD12E2-7C32-4B90-A633-1BD099C58E94}" srcOrd="0" destOrd="0" presId="urn:microsoft.com/office/officeart/2005/8/layout/vList3"/>
    <dgm:cxn modelId="{76AC6411-D1AA-4560-9707-D47BEE9C0591}" type="presParOf" srcId="{4E022600-6BB7-495C-AF04-D2002599E53A}" destId="{17DB24E2-D547-4762-9492-CA6446B30678}" srcOrd="1"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CEB359F-D885-4894-8586-743A4D8EB675}" type="doc">
      <dgm:prSet loTypeId="urn:microsoft.com/office/officeart/2005/8/layout/default" loCatId="list" qsTypeId="urn:microsoft.com/office/officeart/2005/8/quickstyle/3d7" qsCatId="3D" csTypeId="urn:microsoft.com/office/officeart/2005/8/colors/colorful1" csCatId="colorful" phldr="1"/>
      <dgm:spPr/>
      <dgm:t>
        <a:bodyPr/>
        <a:lstStyle/>
        <a:p>
          <a:endParaRPr lang="zh-CN" altLang="en-US"/>
        </a:p>
      </dgm:t>
    </dgm:pt>
    <dgm:pt modelId="{4D801954-FB71-428D-A109-A8C8190B6AE5}">
      <dgm:prSet phldrT="[文本]"/>
      <dgm:spPr/>
      <dgm:t>
        <a:bodyPr/>
        <a:lstStyle/>
        <a:p>
          <a:r>
            <a:rPr lang="zh-CN" altLang="en-US" dirty="0" smtClean="0"/>
            <a:t>宝宝康乐档案</a:t>
          </a:r>
          <a:endParaRPr lang="zh-CN" altLang="en-US" dirty="0"/>
        </a:p>
      </dgm:t>
    </dgm:pt>
    <dgm:pt modelId="{9E3A154E-98E3-40BD-8DFC-0BB3CAEEF44C}" cxnId="{15AA2B5E-E902-46B3-B5BE-99DA594B7721}" type="parTrans">
      <dgm:prSet/>
      <dgm:spPr/>
      <dgm:t>
        <a:bodyPr/>
        <a:lstStyle/>
        <a:p>
          <a:endParaRPr lang="zh-CN" altLang="en-US"/>
        </a:p>
      </dgm:t>
    </dgm:pt>
    <dgm:pt modelId="{468B98F9-814A-42A0-BF20-BD03603859EE}" cxnId="{15AA2B5E-E902-46B3-B5BE-99DA594B7721}" type="sibTrans">
      <dgm:prSet/>
      <dgm:spPr/>
      <dgm:t>
        <a:bodyPr/>
        <a:lstStyle/>
        <a:p>
          <a:endParaRPr lang="zh-CN" altLang="en-US"/>
        </a:p>
      </dgm:t>
    </dgm:pt>
    <dgm:pt modelId="{9110E8A6-5759-4413-BDC3-6AA255C352B1}">
      <dgm:prSet phldrT="[文本]"/>
      <dgm:spPr/>
      <dgm:t>
        <a:bodyPr/>
        <a:lstStyle/>
        <a:p>
          <a:r>
            <a:rPr lang="zh-CN" altLang="en-US" dirty="0" smtClean="0"/>
            <a:t>学生时代档案</a:t>
          </a:r>
          <a:endParaRPr lang="zh-CN" altLang="en-US" dirty="0"/>
        </a:p>
      </dgm:t>
    </dgm:pt>
    <dgm:pt modelId="{604B9579-6AA8-491F-84B3-838E47EB34FA}" cxnId="{88DB81AF-C29D-4529-875A-28A4B496368C}" type="parTrans">
      <dgm:prSet/>
      <dgm:spPr/>
      <dgm:t>
        <a:bodyPr/>
        <a:lstStyle/>
        <a:p>
          <a:endParaRPr lang="zh-CN" altLang="en-US"/>
        </a:p>
      </dgm:t>
    </dgm:pt>
    <dgm:pt modelId="{DF31ACCD-049A-435B-BB33-D318A8907C8D}" cxnId="{88DB81AF-C29D-4529-875A-28A4B496368C}" type="sibTrans">
      <dgm:prSet/>
      <dgm:spPr/>
      <dgm:t>
        <a:bodyPr/>
        <a:lstStyle/>
        <a:p>
          <a:endParaRPr lang="zh-CN" altLang="en-US"/>
        </a:p>
      </dgm:t>
    </dgm:pt>
    <dgm:pt modelId="{FF61D8F8-E84D-48E3-93E7-8C1709ED6A86}">
      <dgm:prSet phldrT="[文本]"/>
      <dgm:spPr/>
      <dgm:t>
        <a:bodyPr/>
        <a:lstStyle/>
        <a:p>
          <a:r>
            <a:rPr lang="zh-CN" altLang="en-US" dirty="0" smtClean="0"/>
            <a:t>恋爱婚姻档案</a:t>
          </a:r>
          <a:endParaRPr lang="zh-CN" altLang="en-US" dirty="0"/>
        </a:p>
      </dgm:t>
    </dgm:pt>
    <dgm:pt modelId="{0F458D9A-98F3-4269-B70D-43650B4D28A7}" cxnId="{F9428642-5B3A-4205-80AB-99B2E1CA3B8C}" type="parTrans">
      <dgm:prSet/>
      <dgm:spPr/>
      <dgm:t>
        <a:bodyPr/>
        <a:lstStyle/>
        <a:p>
          <a:endParaRPr lang="zh-CN" altLang="en-US"/>
        </a:p>
      </dgm:t>
    </dgm:pt>
    <dgm:pt modelId="{664B7F06-00BD-40C6-9AA3-7935EDDBF672}" cxnId="{F9428642-5B3A-4205-80AB-99B2E1CA3B8C}" type="sibTrans">
      <dgm:prSet/>
      <dgm:spPr/>
      <dgm:t>
        <a:bodyPr/>
        <a:lstStyle/>
        <a:p>
          <a:endParaRPr lang="zh-CN" altLang="en-US"/>
        </a:p>
      </dgm:t>
    </dgm:pt>
    <dgm:pt modelId="{3A7414B5-5E5D-41E7-8636-54884C662132}">
      <dgm:prSet phldrT="[文本]"/>
      <dgm:spPr/>
      <dgm:t>
        <a:bodyPr/>
        <a:lstStyle/>
        <a:p>
          <a:r>
            <a:rPr lang="zh-CN" altLang="en-US" dirty="0" smtClean="0"/>
            <a:t>当家理财档案</a:t>
          </a:r>
          <a:endParaRPr lang="zh-CN" altLang="en-US" dirty="0"/>
        </a:p>
      </dgm:t>
    </dgm:pt>
    <dgm:pt modelId="{6B8FAA51-B2E6-4925-87DF-743C7D7A5C82}" cxnId="{DD033EC8-D579-427C-AEB1-EF5C5542CC8C}" type="parTrans">
      <dgm:prSet/>
      <dgm:spPr/>
      <dgm:t>
        <a:bodyPr/>
        <a:lstStyle/>
        <a:p>
          <a:endParaRPr lang="zh-CN" altLang="en-US"/>
        </a:p>
      </dgm:t>
    </dgm:pt>
    <dgm:pt modelId="{094E50C2-C43B-4174-9233-5BF25DAE5A8D}" cxnId="{DD033EC8-D579-427C-AEB1-EF5C5542CC8C}" type="sibTrans">
      <dgm:prSet/>
      <dgm:spPr/>
      <dgm:t>
        <a:bodyPr/>
        <a:lstStyle/>
        <a:p>
          <a:endParaRPr lang="zh-CN" altLang="en-US"/>
        </a:p>
      </dgm:t>
    </dgm:pt>
    <dgm:pt modelId="{72030C5A-ABFF-467C-8963-E57664FFBAEB}">
      <dgm:prSet phldrT="[文本]"/>
      <dgm:spPr/>
      <dgm:t>
        <a:bodyPr/>
        <a:lstStyle/>
        <a:p>
          <a:r>
            <a:rPr lang="zh-CN" altLang="en-US" dirty="0" smtClean="0"/>
            <a:t>医疗保健档案</a:t>
          </a:r>
          <a:endParaRPr lang="zh-CN" altLang="en-US" dirty="0"/>
        </a:p>
      </dgm:t>
    </dgm:pt>
    <dgm:pt modelId="{92178E72-DB57-41D2-B2CD-A523DA1F8E49}" cxnId="{F272802E-2DC0-45BE-809C-520174C1349D}" type="parTrans">
      <dgm:prSet/>
      <dgm:spPr/>
      <dgm:t>
        <a:bodyPr/>
        <a:lstStyle/>
        <a:p>
          <a:endParaRPr lang="zh-CN" altLang="en-US"/>
        </a:p>
      </dgm:t>
    </dgm:pt>
    <dgm:pt modelId="{AA734765-1122-4D57-A15F-D2DE8C75FCCB}" cxnId="{F272802E-2DC0-45BE-809C-520174C1349D}" type="sibTrans">
      <dgm:prSet/>
      <dgm:spPr/>
      <dgm:t>
        <a:bodyPr/>
        <a:lstStyle/>
        <a:p>
          <a:endParaRPr lang="zh-CN" altLang="en-US"/>
        </a:p>
      </dgm:t>
    </dgm:pt>
    <dgm:pt modelId="{CA658488-6DB0-4671-975E-3659FB58FDFD}">
      <dgm:prSet phldrT="[文本]"/>
      <dgm:spPr/>
      <dgm:t>
        <a:bodyPr/>
        <a:lstStyle/>
        <a:p>
          <a:r>
            <a:rPr lang="zh-CN" altLang="en-US" dirty="0" smtClean="0"/>
            <a:t>家庭历史档案</a:t>
          </a:r>
          <a:endParaRPr lang="zh-CN" altLang="en-US" dirty="0"/>
        </a:p>
      </dgm:t>
    </dgm:pt>
    <dgm:pt modelId="{520204B4-065A-4FBE-9C1B-4EBFEDD0B7D5}" cxnId="{966C8D6C-74C2-4784-9A7A-7BFB3071A160}" type="parTrans">
      <dgm:prSet/>
      <dgm:spPr/>
      <dgm:t>
        <a:bodyPr/>
        <a:lstStyle/>
        <a:p>
          <a:endParaRPr lang="zh-CN" altLang="en-US"/>
        </a:p>
      </dgm:t>
    </dgm:pt>
    <dgm:pt modelId="{7198398A-9B26-484C-9D30-3FB391232CB1}" cxnId="{966C8D6C-74C2-4784-9A7A-7BFB3071A160}" type="sibTrans">
      <dgm:prSet/>
      <dgm:spPr/>
      <dgm:t>
        <a:bodyPr/>
        <a:lstStyle/>
        <a:p>
          <a:endParaRPr lang="zh-CN" altLang="en-US"/>
        </a:p>
      </dgm:t>
    </dgm:pt>
    <dgm:pt modelId="{7287E20D-ED5E-4CC8-88F0-089C9688CCC7}">
      <dgm:prSet phldrT="[文本]"/>
      <dgm:spPr/>
      <dgm:t>
        <a:bodyPr/>
        <a:lstStyle/>
        <a:p>
          <a:r>
            <a:rPr lang="zh-CN" altLang="en-US" dirty="0" smtClean="0"/>
            <a:t>工作成果档案</a:t>
          </a:r>
          <a:endParaRPr lang="zh-CN" altLang="en-US" dirty="0"/>
        </a:p>
      </dgm:t>
    </dgm:pt>
    <dgm:pt modelId="{021ED6F1-4E41-4773-9759-2DB40F9955E3}" cxnId="{124563D6-EC72-43F2-B72D-421D1C57C782}" type="parTrans">
      <dgm:prSet/>
      <dgm:spPr/>
      <dgm:t>
        <a:bodyPr/>
        <a:lstStyle/>
        <a:p>
          <a:endParaRPr lang="zh-CN" altLang="en-US"/>
        </a:p>
      </dgm:t>
    </dgm:pt>
    <dgm:pt modelId="{78CA2C9C-3478-4EFE-9EE3-6D00FB64A792}" cxnId="{124563D6-EC72-43F2-B72D-421D1C57C782}" type="sibTrans">
      <dgm:prSet/>
      <dgm:spPr/>
      <dgm:t>
        <a:bodyPr/>
        <a:lstStyle/>
        <a:p>
          <a:endParaRPr lang="zh-CN" altLang="en-US"/>
        </a:p>
      </dgm:t>
    </dgm:pt>
    <dgm:pt modelId="{912506E8-B331-4544-BE35-1C23923BD18C}" type="pres">
      <dgm:prSet presAssocID="{8CEB359F-D885-4894-8586-743A4D8EB675}" presName="diagram" presStyleCnt="0">
        <dgm:presLayoutVars>
          <dgm:dir/>
          <dgm:resizeHandles val="exact"/>
        </dgm:presLayoutVars>
      </dgm:prSet>
      <dgm:spPr/>
      <dgm:t>
        <a:bodyPr/>
        <a:lstStyle/>
        <a:p>
          <a:endParaRPr lang="zh-CN" altLang="en-US"/>
        </a:p>
      </dgm:t>
    </dgm:pt>
    <dgm:pt modelId="{28F3C554-194B-45D8-A365-A7009C4120C6}" type="pres">
      <dgm:prSet presAssocID="{4D801954-FB71-428D-A109-A8C8190B6AE5}" presName="node" presStyleLbl="node1" presStyleIdx="0" presStyleCnt="7">
        <dgm:presLayoutVars>
          <dgm:bulletEnabled val="1"/>
        </dgm:presLayoutVars>
      </dgm:prSet>
      <dgm:spPr/>
      <dgm:t>
        <a:bodyPr/>
        <a:lstStyle/>
        <a:p>
          <a:endParaRPr lang="zh-CN" altLang="en-US"/>
        </a:p>
      </dgm:t>
    </dgm:pt>
    <dgm:pt modelId="{28A73C16-1DB8-44A7-86D5-06B5A61A1F2C}" type="pres">
      <dgm:prSet presAssocID="{468B98F9-814A-42A0-BF20-BD03603859EE}" presName="sibTrans" presStyleCnt="0"/>
      <dgm:spPr/>
    </dgm:pt>
    <dgm:pt modelId="{4D674188-1C45-4767-AC13-E48C3116DA2C}" type="pres">
      <dgm:prSet presAssocID="{9110E8A6-5759-4413-BDC3-6AA255C352B1}" presName="node" presStyleLbl="node1" presStyleIdx="1" presStyleCnt="7">
        <dgm:presLayoutVars>
          <dgm:bulletEnabled val="1"/>
        </dgm:presLayoutVars>
      </dgm:prSet>
      <dgm:spPr/>
      <dgm:t>
        <a:bodyPr/>
        <a:lstStyle/>
        <a:p>
          <a:endParaRPr lang="zh-CN" altLang="en-US"/>
        </a:p>
      </dgm:t>
    </dgm:pt>
    <dgm:pt modelId="{33F49DC7-4E4E-4450-9572-44BE38336E7B}" type="pres">
      <dgm:prSet presAssocID="{DF31ACCD-049A-435B-BB33-D318A8907C8D}" presName="sibTrans" presStyleCnt="0"/>
      <dgm:spPr/>
    </dgm:pt>
    <dgm:pt modelId="{34F67CFF-FBD4-4D30-8BC7-4E980D41B700}" type="pres">
      <dgm:prSet presAssocID="{FF61D8F8-E84D-48E3-93E7-8C1709ED6A86}" presName="node" presStyleLbl="node1" presStyleIdx="2" presStyleCnt="7">
        <dgm:presLayoutVars>
          <dgm:bulletEnabled val="1"/>
        </dgm:presLayoutVars>
      </dgm:prSet>
      <dgm:spPr/>
      <dgm:t>
        <a:bodyPr/>
        <a:lstStyle/>
        <a:p>
          <a:endParaRPr lang="zh-CN" altLang="en-US"/>
        </a:p>
      </dgm:t>
    </dgm:pt>
    <dgm:pt modelId="{B511572A-8C74-4BB2-A6FC-B6F8EBB98C09}" type="pres">
      <dgm:prSet presAssocID="{664B7F06-00BD-40C6-9AA3-7935EDDBF672}" presName="sibTrans" presStyleCnt="0"/>
      <dgm:spPr/>
    </dgm:pt>
    <dgm:pt modelId="{7B69B559-2C48-434E-8D90-80D197A339ED}" type="pres">
      <dgm:prSet presAssocID="{7287E20D-ED5E-4CC8-88F0-089C9688CCC7}" presName="node" presStyleLbl="node1" presStyleIdx="3" presStyleCnt="7">
        <dgm:presLayoutVars>
          <dgm:bulletEnabled val="1"/>
        </dgm:presLayoutVars>
      </dgm:prSet>
      <dgm:spPr/>
      <dgm:t>
        <a:bodyPr/>
        <a:lstStyle/>
        <a:p>
          <a:endParaRPr lang="zh-CN" altLang="en-US"/>
        </a:p>
      </dgm:t>
    </dgm:pt>
    <dgm:pt modelId="{E0E72E66-1795-45C8-BD7E-BDBC70775447}" type="pres">
      <dgm:prSet presAssocID="{78CA2C9C-3478-4EFE-9EE3-6D00FB64A792}" presName="sibTrans" presStyleCnt="0"/>
      <dgm:spPr/>
    </dgm:pt>
    <dgm:pt modelId="{C3804617-2C0C-43E9-8FB4-64049B88B0F3}" type="pres">
      <dgm:prSet presAssocID="{3A7414B5-5E5D-41E7-8636-54884C662132}" presName="node" presStyleLbl="node1" presStyleIdx="4" presStyleCnt="7">
        <dgm:presLayoutVars>
          <dgm:bulletEnabled val="1"/>
        </dgm:presLayoutVars>
      </dgm:prSet>
      <dgm:spPr/>
      <dgm:t>
        <a:bodyPr/>
        <a:lstStyle/>
        <a:p>
          <a:endParaRPr lang="zh-CN" altLang="en-US"/>
        </a:p>
      </dgm:t>
    </dgm:pt>
    <dgm:pt modelId="{FF1021FC-1793-4826-93E2-519223290FC3}" type="pres">
      <dgm:prSet presAssocID="{094E50C2-C43B-4174-9233-5BF25DAE5A8D}" presName="sibTrans" presStyleCnt="0"/>
      <dgm:spPr/>
    </dgm:pt>
    <dgm:pt modelId="{77C8CA29-A859-4E8B-BAE1-B9739C1960CD}" type="pres">
      <dgm:prSet presAssocID="{72030C5A-ABFF-467C-8963-E57664FFBAEB}" presName="node" presStyleLbl="node1" presStyleIdx="5" presStyleCnt="7">
        <dgm:presLayoutVars>
          <dgm:bulletEnabled val="1"/>
        </dgm:presLayoutVars>
      </dgm:prSet>
      <dgm:spPr/>
      <dgm:t>
        <a:bodyPr/>
        <a:lstStyle/>
        <a:p>
          <a:endParaRPr lang="zh-CN" altLang="en-US"/>
        </a:p>
      </dgm:t>
    </dgm:pt>
    <dgm:pt modelId="{2CA16DC7-4C20-4C18-872F-F574E6B14842}" type="pres">
      <dgm:prSet presAssocID="{AA734765-1122-4D57-A15F-D2DE8C75FCCB}" presName="sibTrans" presStyleCnt="0"/>
      <dgm:spPr/>
    </dgm:pt>
    <dgm:pt modelId="{A56C9F03-399C-4765-8BAA-5008628BEBFF}" type="pres">
      <dgm:prSet presAssocID="{CA658488-6DB0-4671-975E-3659FB58FDFD}" presName="node" presStyleLbl="node1" presStyleIdx="6" presStyleCnt="7">
        <dgm:presLayoutVars>
          <dgm:bulletEnabled val="1"/>
        </dgm:presLayoutVars>
      </dgm:prSet>
      <dgm:spPr/>
      <dgm:t>
        <a:bodyPr/>
        <a:lstStyle/>
        <a:p>
          <a:endParaRPr lang="zh-CN" altLang="en-US"/>
        </a:p>
      </dgm:t>
    </dgm:pt>
  </dgm:ptLst>
  <dgm:cxnLst>
    <dgm:cxn modelId="{C3B9D4CC-2DBD-4BEC-9D99-FD4B1895E114}" type="presOf" srcId="{72030C5A-ABFF-467C-8963-E57664FFBAEB}" destId="{77C8CA29-A859-4E8B-BAE1-B9739C1960CD}" srcOrd="0" destOrd="0" presId="urn:microsoft.com/office/officeart/2005/8/layout/default"/>
    <dgm:cxn modelId="{DFD76D11-F149-435D-AA8C-12E25468DC14}" type="presOf" srcId="{4D801954-FB71-428D-A109-A8C8190B6AE5}" destId="{28F3C554-194B-45D8-A365-A7009C4120C6}" srcOrd="0" destOrd="0" presId="urn:microsoft.com/office/officeart/2005/8/layout/default"/>
    <dgm:cxn modelId="{F9428642-5B3A-4205-80AB-99B2E1CA3B8C}" srcId="{8CEB359F-D885-4894-8586-743A4D8EB675}" destId="{FF61D8F8-E84D-48E3-93E7-8C1709ED6A86}" srcOrd="2" destOrd="0" parTransId="{0F458D9A-98F3-4269-B70D-43650B4D28A7}" sibTransId="{664B7F06-00BD-40C6-9AA3-7935EDDBF672}"/>
    <dgm:cxn modelId="{F6F92530-5C9E-499A-ABA7-735162E04890}" type="presOf" srcId="{FF61D8F8-E84D-48E3-93E7-8C1709ED6A86}" destId="{34F67CFF-FBD4-4D30-8BC7-4E980D41B700}" srcOrd="0" destOrd="0" presId="urn:microsoft.com/office/officeart/2005/8/layout/default"/>
    <dgm:cxn modelId="{49E27936-352E-4992-9E58-049DF1F89C2F}" type="presOf" srcId="{CA658488-6DB0-4671-975E-3659FB58FDFD}" destId="{A56C9F03-399C-4765-8BAA-5008628BEBFF}" srcOrd="0" destOrd="0" presId="urn:microsoft.com/office/officeart/2005/8/layout/default"/>
    <dgm:cxn modelId="{DD033EC8-D579-427C-AEB1-EF5C5542CC8C}" srcId="{8CEB359F-D885-4894-8586-743A4D8EB675}" destId="{3A7414B5-5E5D-41E7-8636-54884C662132}" srcOrd="4" destOrd="0" parTransId="{6B8FAA51-B2E6-4925-87DF-743C7D7A5C82}" sibTransId="{094E50C2-C43B-4174-9233-5BF25DAE5A8D}"/>
    <dgm:cxn modelId="{15AA2B5E-E902-46B3-B5BE-99DA594B7721}" srcId="{8CEB359F-D885-4894-8586-743A4D8EB675}" destId="{4D801954-FB71-428D-A109-A8C8190B6AE5}" srcOrd="0" destOrd="0" parTransId="{9E3A154E-98E3-40BD-8DFC-0BB3CAEEF44C}" sibTransId="{468B98F9-814A-42A0-BF20-BD03603859EE}"/>
    <dgm:cxn modelId="{124563D6-EC72-43F2-B72D-421D1C57C782}" srcId="{8CEB359F-D885-4894-8586-743A4D8EB675}" destId="{7287E20D-ED5E-4CC8-88F0-089C9688CCC7}" srcOrd="3" destOrd="0" parTransId="{021ED6F1-4E41-4773-9759-2DB40F9955E3}" sibTransId="{78CA2C9C-3478-4EFE-9EE3-6D00FB64A792}"/>
    <dgm:cxn modelId="{8AC40A38-6E83-4C62-9BDD-8575CF7426BD}" type="presOf" srcId="{3A7414B5-5E5D-41E7-8636-54884C662132}" destId="{C3804617-2C0C-43E9-8FB4-64049B88B0F3}" srcOrd="0" destOrd="0" presId="urn:microsoft.com/office/officeart/2005/8/layout/default"/>
    <dgm:cxn modelId="{E444904B-D90D-4CB0-AE23-B1F0FC2A92FE}" type="presOf" srcId="{9110E8A6-5759-4413-BDC3-6AA255C352B1}" destId="{4D674188-1C45-4767-AC13-E48C3116DA2C}" srcOrd="0" destOrd="0" presId="urn:microsoft.com/office/officeart/2005/8/layout/default"/>
    <dgm:cxn modelId="{F272802E-2DC0-45BE-809C-520174C1349D}" srcId="{8CEB359F-D885-4894-8586-743A4D8EB675}" destId="{72030C5A-ABFF-467C-8963-E57664FFBAEB}" srcOrd="5" destOrd="0" parTransId="{92178E72-DB57-41D2-B2CD-A523DA1F8E49}" sibTransId="{AA734765-1122-4D57-A15F-D2DE8C75FCCB}"/>
    <dgm:cxn modelId="{4844527A-E951-4EAA-A53B-769EC6F0987E}" type="presOf" srcId="{7287E20D-ED5E-4CC8-88F0-089C9688CCC7}" destId="{7B69B559-2C48-434E-8D90-80D197A339ED}" srcOrd="0" destOrd="0" presId="urn:microsoft.com/office/officeart/2005/8/layout/default"/>
    <dgm:cxn modelId="{3465D895-519C-45CA-9627-993C416BE8E4}" type="presOf" srcId="{8CEB359F-D885-4894-8586-743A4D8EB675}" destId="{912506E8-B331-4544-BE35-1C23923BD18C}" srcOrd="0" destOrd="0" presId="urn:microsoft.com/office/officeart/2005/8/layout/default"/>
    <dgm:cxn modelId="{88DB81AF-C29D-4529-875A-28A4B496368C}" srcId="{8CEB359F-D885-4894-8586-743A4D8EB675}" destId="{9110E8A6-5759-4413-BDC3-6AA255C352B1}" srcOrd="1" destOrd="0" parTransId="{604B9579-6AA8-491F-84B3-838E47EB34FA}" sibTransId="{DF31ACCD-049A-435B-BB33-D318A8907C8D}"/>
    <dgm:cxn modelId="{966C8D6C-74C2-4784-9A7A-7BFB3071A160}" srcId="{8CEB359F-D885-4894-8586-743A4D8EB675}" destId="{CA658488-6DB0-4671-975E-3659FB58FDFD}" srcOrd="6" destOrd="0" parTransId="{520204B4-065A-4FBE-9C1B-4EBFEDD0B7D5}" sibTransId="{7198398A-9B26-484C-9D30-3FB391232CB1}"/>
    <dgm:cxn modelId="{09C5EA79-1251-4E88-A9AB-03BDD8D8E3B6}" type="presParOf" srcId="{912506E8-B331-4544-BE35-1C23923BD18C}" destId="{28F3C554-194B-45D8-A365-A7009C4120C6}" srcOrd="0" destOrd="0" presId="urn:microsoft.com/office/officeart/2005/8/layout/default"/>
    <dgm:cxn modelId="{DD6D7069-2192-430A-A231-B5A30372E3D7}" type="presParOf" srcId="{912506E8-B331-4544-BE35-1C23923BD18C}" destId="{28A73C16-1DB8-44A7-86D5-06B5A61A1F2C}" srcOrd="1" destOrd="0" presId="urn:microsoft.com/office/officeart/2005/8/layout/default"/>
    <dgm:cxn modelId="{9611659F-8CB8-410C-858E-9CD40802FB9B}" type="presParOf" srcId="{912506E8-B331-4544-BE35-1C23923BD18C}" destId="{4D674188-1C45-4767-AC13-E48C3116DA2C}" srcOrd="2" destOrd="0" presId="urn:microsoft.com/office/officeart/2005/8/layout/default"/>
    <dgm:cxn modelId="{5D5DD418-A7C5-4A25-844D-AEF64987AF90}" type="presParOf" srcId="{912506E8-B331-4544-BE35-1C23923BD18C}" destId="{33F49DC7-4E4E-4450-9572-44BE38336E7B}" srcOrd="3" destOrd="0" presId="urn:microsoft.com/office/officeart/2005/8/layout/default"/>
    <dgm:cxn modelId="{9FFB3B45-4B59-4F05-BB88-379170B620F2}" type="presParOf" srcId="{912506E8-B331-4544-BE35-1C23923BD18C}" destId="{34F67CFF-FBD4-4D30-8BC7-4E980D41B700}" srcOrd="4" destOrd="0" presId="urn:microsoft.com/office/officeart/2005/8/layout/default"/>
    <dgm:cxn modelId="{17AB7D17-5541-4AB3-998E-E9C6C2469810}" type="presParOf" srcId="{912506E8-B331-4544-BE35-1C23923BD18C}" destId="{B511572A-8C74-4BB2-A6FC-B6F8EBB98C09}" srcOrd="5" destOrd="0" presId="urn:microsoft.com/office/officeart/2005/8/layout/default"/>
    <dgm:cxn modelId="{0A84CC78-3DCE-429C-90C1-6ED43F176FA3}" type="presParOf" srcId="{912506E8-B331-4544-BE35-1C23923BD18C}" destId="{7B69B559-2C48-434E-8D90-80D197A339ED}" srcOrd="6" destOrd="0" presId="urn:microsoft.com/office/officeart/2005/8/layout/default"/>
    <dgm:cxn modelId="{06ED39DD-79F9-4886-A13E-04307478A28A}" type="presParOf" srcId="{912506E8-B331-4544-BE35-1C23923BD18C}" destId="{E0E72E66-1795-45C8-BD7E-BDBC70775447}" srcOrd="7" destOrd="0" presId="urn:microsoft.com/office/officeart/2005/8/layout/default"/>
    <dgm:cxn modelId="{0FA7B673-6600-4976-B5EF-90BAC58EF4E0}" type="presParOf" srcId="{912506E8-B331-4544-BE35-1C23923BD18C}" destId="{C3804617-2C0C-43E9-8FB4-64049B88B0F3}" srcOrd="8" destOrd="0" presId="urn:microsoft.com/office/officeart/2005/8/layout/default"/>
    <dgm:cxn modelId="{1CE4049D-76F1-457D-902C-530A34BC976E}" type="presParOf" srcId="{912506E8-B331-4544-BE35-1C23923BD18C}" destId="{FF1021FC-1793-4826-93E2-519223290FC3}" srcOrd="9" destOrd="0" presId="urn:microsoft.com/office/officeart/2005/8/layout/default"/>
    <dgm:cxn modelId="{B7E0E38E-AA41-4CD6-91F2-B29CD2485DD0}" type="presParOf" srcId="{912506E8-B331-4544-BE35-1C23923BD18C}" destId="{77C8CA29-A859-4E8B-BAE1-B9739C1960CD}" srcOrd="10" destOrd="0" presId="urn:microsoft.com/office/officeart/2005/8/layout/default"/>
    <dgm:cxn modelId="{73FE73AF-3873-4659-A4DD-F497B5405CCD}" type="presParOf" srcId="{912506E8-B331-4544-BE35-1C23923BD18C}" destId="{2CA16DC7-4C20-4C18-872F-F574E6B14842}" srcOrd="11" destOrd="0" presId="urn:microsoft.com/office/officeart/2005/8/layout/default"/>
    <dgm:cxn modelId="{660A98DB-4391-4CB5-B12F-4537E09AADC7}" type="presParOf" srcId="{912506E8-B331-4544-BE35-1C23923BD18C}" destId="{A56C9F03-399C-4765-8BAA-5008628BEBFF}" srcOrd="12" destOrd="0" presId="urn:microsoft.com/office/officeart/2005/8/layout/defaul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5A6F89D-11DD-414D-B549-A358D9F32E31}"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zh-CN" altLang="en-US"/>
        </a:p>
      </dgm:t>
    </dgm:pt>
    <dgm:pt modelId="{D6A3F923-99B2-4377-A364-89FF9F8B7E2F}">
      <dgm:prSet phldrT="[文本]"/>
      <dgm:spPr/>
      <dgm:t>
        <a:bodyPr/>
        <a:lstStyle/>
        <a:p>
          <a:r>
            <a:rPr lang="en-US" altLang="zh-CN" dirty="0" smtClean="0"/>
            <a:t>1</a:t>
          </a:r>
          <a:r>
            <a:rPr lang="zh-CN" altLang="en-US" dirty="0" smtClean="0"/>
            <a:t>、计划生育档案</a:t>
          </a:r>
          <a:endParaRPr lang="zh-CN" altLang="en-US" dirty="0"/>
        </a:p>
      </dgm:t>
    </dgm:pt>
    <dgm:pt modelId="{DFBA04F7-5DCB-4A56-A920-C20850EFB984}" cxnId="{AE2CFAC7-7349-463E-9AAB-1303E776F7E9}" type="parTrans">
      <dgm:prSet/>
      <dgm:spPr/>
      <dgm:t>
        <a:bodyPr/>
        <a:lstStyle/>
        <a:p>
          <a:endParaRPr lang="zh-CN" altLang="en-US"/>
        </a:p>
      </dgm:t>
    </dgm:pt>
    <dgm:pt modelId="{90582F3F-C8CF-4E4E-BB2D-3D5074F3B992}" cxnId="{AE2CFAC7-7349-463E-9AAB-1303E776F7E9}" type="sibTrans">
      <dgm:prSet/>
      <dgm:spPr/>
      <dgm:t>
        <a:bodyPr/>
        <a:lstStyle/>
        <a:p>
          <a:endParaRPr lang="zh-CN" altLang="en-US"/>
        </a:p>
      </dgm:t>
    </dgm:pt>
    <dgm:pt modelId="{2C11063C-2B00-4ECD-B1C6-CA611D3EF8C2}">
      <dgm:prSet phldrT="[文本]"/>
      <dgm:spPr/>
      <dgm:t>
        <a:bodyPr/>
        <a:lstStyle/>
        <a:p>
          <a:r>
            <a:rPr lang="en-US" altLang="zh-CN" dirty="0" smtClean="0"/>
            <a:t>2</a:t>
          </a:r>
          <a:r>
            <a:rPr lang="zh-CN" altLang="en-US" dirty="0" smtClean="0"/>
            <a:t>、胎儿诞生及成长发育档案</a:t>
          </a:r>
          <a:endParaRPr lang="zh-CN" altLang="en-US" dirty="0"/>
        </a:p>
      </dgm:t>
    </dgm:pt>
    <dgm:pt modelId="{75446E51-5BF3-4AD7-9D8E-69CA2E0F1414}" cxnId="{711A6910-A1F9-4786-8DE0-78196F1B181D}" type="parTrans">
      <dgm:prSet/>
      <dgm:spPr/>
      <dgm:t>
        <a:bodyPr/>
        <a:lstStyle/>
        <a:p>
          <a:endParaRPr lang="zh-CN" altLang="en-US"/>
        </a:p>
      </dgm:t>
    </dgm:pt>
    <dgm:pt modelId="{6C216D20-1DB7-474D-AABF-ECFFA20A052A}" cxnId="{711A6910-A1F9-4786-8DE0-78196F1B181D}" type="sibTrans">
      <dgm:prSet/>
      <dgm:spPr/>
      <dgm:t>
        <a:bodyPr/>
        <a:lstStyle/>
        <a:p>
          <a:endParaRPr lang="zh-CN" altLang="en-US"/>
        </a:p>
      </dgm:t>
    </dgm:pt>
    <dgm:pt modelId="{B2712517-C8F4-44AB-81E1-AB4D252D4CE3}">
      <dgm:prSet phldrT="[文本]"/>
      <dgm:spPr/>
      <dgm:t>
        <a:bodyPr/>
        <a:lstStyle/>
        <a:p>
          <a:r>
            <a:rPr lang="en-US" altLang="zh-CN" dirty="0" smtClean="0"/>
            <a:t>3</a:t>
          </a:r>
          <a:r>
            <a:rPr lang="zh-CN" altLang="en-US" dirty="0" smtClean="0"/>
            <a:t>、婴儿出生档案</a:t>
          </a:r>
          <a:endParaRPr lang="zh-CN" altLang="en-US" dirty="0"/>
        </a:p>
      </dgm:t>
    </dgm:pt>
    <dgm:pt modelId="{BB339DDA-6313-4170-8527-0306D017AF43}" cxnId="{CED16BD7-78FF-4487-A835-D4ACC86C6B46}" type="parTrans">
      <dgm:prSet/>
      <dgm:spPr/>
      <dgm:t>
        <a:bodyPr/>
        <a:lstStyle/>
        <a:p>
          <a:endParaRPr lang="zh-CN" altLang="en-US"/>
        </a:p>
      </dgm:t>
    </dgm:pt>
    <dgm:pt modelId="{3AC5E8B4-F83D-43BE-8909-444F09045481}" cxnId="{CED16BD7-78FF-4487-A835-D4ACC86C6B46}" type="sibTrans">
      <dgm:prSet/>
      <dgm:spPr/>
      <dgm:t>
        <a:bodyPr/>
        <a:lstStyle/>
        <a:p>
          <a:endParaRPr lang="zh-CN" altLang="en-US"/>
        </a:p>
      </dgm:t>
    </dgm:pt>
    <dgm:pt modelId="{A1EEFA24-7B21-465A-ABC2-96083639D7CB}" type="pres">
      <dgm:prSet presAssocID="{35A6F89D-11DD-414D-B549-A358D9F32E31}" presName="linear" presStyleCnt="0">
        <dgm:presLayoutVars>
          <dgm:dir/>
          <dgm:animLvl val="lvl"/>
          <dgm:resizeHandles val="exact"/>
        </dgm:presLayoutVars>
      </dgm:prSet>
      <dgm:spPr/>
      <dgm:t>
        <a:bodyPr/>
        <a:lstStyle/>
        <a:p>
          <a:endParaRPr lang="zh-CN" altLang="en-US"/>
        </a:p>
      </dgm:t>
    </dgm:pt>
    <dgm:pt modelId="{06C2DA21-E2C3-4453-83DB-E4C77AFAB1DF}" type="pres">
      <dgm:prSet presAssocID="{D6A3F923-99B2-4377-A364-89FF9F8B7E2F}" presName="parentLin" presStyleCnt="0"/>
      <dgm:spPr/>
    </dgm:pt>
    <dgm:pt modelId="{885F131E-0AE2-44C2-A775-566156FFB7B6}" type="pres">
      <dgm:prSet presAssocID="{D6A3F923-99B2-4377-A364-89FF9F8B7E2F}" presName="parentLeftMargin" presStyleLbl="node1" presStyleIdx="0" presStyleCnt="3"/>
      <dgm:spPr/>
      <dgm:t>
        <a:bodyPr/>
        <a:lstStyle/>
        <a:p>
          <a:endParaRPr lang="zh-CN" altLang="en-US"/>
        </a:p>
      </dgm:t>
    </dgm:pt>
    <dgm:pt modelId="{C4A71906-3E32-467A-AD45-E417C39683DF}" type="pres">
      <dgm:prSet presAssocID="{D6A3F923-99B2-4377-A364-89FF9F8B7E2F}" presName="parentText" presStyleLbl="node1" presStyleIdx="0" presStyleCnt="3">
        <dgm:presLayoutVars>
          <dgm:chMax val="0"/>
          <dgm:bulletEnabled val="1"/>
        </dgm:presLayoutVars>
      </dgm:prSet>
      <dgm:spPr/>
      <dgm:t>
        <a:bodyPr/>
        <a:lstStyle/>
        <a:p>
          <a:endParaRPr lang="zh-CN" altLang="en-US"/>
        </a:p>
      </dgm:t>
    </dgm:pt>
    <dgm:pt modelId="{F0F2A27C-1977-44A1-BEBD-687E2722CB47}" type="pres">
      <dgm:prSet presAssocID="{D6A3F923-99B2-4377-A364-89FF9F8B7E2F}" presName="negativeSpace" presStyleCnt="0"/>
      <dgm:spPr/>
    </dgm:pt>
    <dgm:pt modelId="{29E092CC-FA8A-492D-A822-A937BA8FF4F1}" type="pres">
      <dgm:prSet presAssocID="{D6A3F923-99B2-4377-A364-89FF9F8B7E2F}" presName="childText" presStyleLbl="conFgAcc1" presStyleIdx="0" presStyleCnt="3">
        <dgm:presLayoutVars>
          <dgm:bulletEnabled val="1"/>
        </dgm:presLayoutVars>
      </dgm:prSet>
      <dgm:spPr/>
    </dgm:pt>
    <dgm:pt modelId="{FF2DF349-559E-49C4-BF3B-B85D8AF63AE1}" type="pres">
      <dgm:prSet presAssocID="{90582F3F-C8CF-4E4E-BB2D-3D5074F3B992}" presName="spaceBetweenRectangles" presStyleCnt="0"/>
      <dgm:spPr/>
    </dgm:pt>
    <dgm:pt modelId="{CAEC9776-562A-45A6-AFE0-23B2FC19A9E9}" type="pres">
      <dgm:prSet presAssocID="{2C11063C-2B00-4ECD-B1C6-CA611D3EF8C2}" presName="parentLin" presStyleCnt="0"/>
      <dgm:spPr/>
    </dgm:pt>
    <dgm:pt modelId="{6CF5057A-1CFA-4C8A-B1B4-993269470BC7}" type="pres">
      <dgm:prSet presAssocID="{2C11063C-2B00-4ECD-B1C6-CA611D3EF8C2}" presName="parentLeftMargin" presStyleLbl="node1" presStyleIdx="0" presStyleCnt="3"/>
      <dgm:spPr/>
      <dgm:t>
        <a:bodyPr/>
        <a:lstStyle/>
        <a:p>
          <a:endParaRPr lang="zh-CN" altLang="en-US"/>
        </a:p>
      </dgm:t>
    </dgm:pt>
    <dgm:pt modelId="{C260DC96-97A4-45EE-9881-3520A539D8F2}" type="pres">
      <dgm:prSet presAssocID="{2C11063C-2B00-4ECD-B1C6-CA611D3EF8C2}" presName="parentText" presStyleLbl="node1" presStyleIdx="1" presStyleCnt="3">
        <dgm:presLayoutVars>
          <dgm:chMax val="0"/>
          <dgm:bulletEnabled val="1"/>
        </dgm:presLayoutVars>
      </dgm:prSet>
      <dgm:spPr/>
      <dgm:t>
        <a:bodyPr/>
        <a:lstStyle/>
        <a:p>
          <a:endParaRPr lang="zh-CN" altLang="en-US"/>
        </a:p>
      </dgm:t>
    </dgm:pt>
    <dgm:pt modelId="{503E18C7-5F18-40EE-95FF-A1FB45923B8A}" type="pres">
      <dgm:prSet presAssocID="{2C11063C-2B00-4ECD-B1C6-CA611D3EF8C2}" presName="negativeSpace" presStyleCnt="0"/>
      <dgm:spPr/>
    </dgm:pt>
    <dgm:pt modelId="{197F385A-CD1B-4F8A-9A72-185A00FBD981}" type="pres">
      <dgm:prSet presAssocID="{2C11063C-2B00-4ECD-B1C6-CA611D3EF8C2}" presName="childText" presStyleLbl="conFgAcc1" presStyleIdx="1" presStyleCnt="3">
        <dgm:presLayoutVars>
          <dgm:bulletEnabled val="1"/>
        </dgm:presLayoutVars>
      </dgm:prSet>
      <dgm:spPr/>
    </dgm:pt>
    <dgm:pt modelId="{AED6DEA3-C501-419A-B31D-DFFC82EC74FD}" type="pres">
      <dgm:prSet presAssocID="{6C216D20-1DB7-474D-AABF-ECFFA20A052A}" presName="spaceBetweenRectangles" presStyleCnt="0"/>
      <dgm:spPr/>
    </dgm:pt>
    <dgm:pt modelId="{D2B4783E-6272-4EB3-A3A1-8D19C06DF6C4}" type="pres">
      <dgm:prSet presAssocID="{B2712517-C8F4-44AB-81E1-AB4D252D4CE3}" presName="parentLin" presStyleCnt="0"/>
      <dgm:spPr/>
    </dgm:pt>
    <dgm:pt modelId="{A69F56BB-C916-45C0-B02A-E275FD473891}" type="pres">
      <dgm:prSet presAssocID="{B2712517-C8F4-44AB-81E1-AB4D252D4CE3}" presName="parentLeftMargin" presStyleLbl="node1" presStyleIdx="1" presStyleCnt="3"/>
      <dgm:spPr/>
      <dgm:t>
        <a:bodyPr/>
        <a:lstStyle/>
        <a:p>
          <a:endParaRPr lang="zh-CN" altLang="en-US"/>
        </a:p>
      </dgm:t>
    </dgm:pt>
    <dgm:pt modelId="{CE43866D-E2FD-4820-B664-CE2DF1D8B62A}" type="pres">
      <dgm:prSet presAssocID="{B2712517-C8F4-44AB-81E1-AB4D252D4CE3}" presName="parentText" presStyleLbl="node1" presStyleIdx="2" presStyleCnt="3">
        <dgm:presLayoutVars>
          <dgm:chMax val="0"/>
          <dgm:bulletEnabled val="1"/>
        </dgm:presLayoutVars>
      </dgm:prSet>
      <dgm:spPr/>
      <dgm:t>
        <a:bodyPr/>
        <a:lstStyle/>
        <a:p>
          <a:endParaRPr lang="zh-CN" altLang="en-US"/>
        </a:p>
      </dgm:t>
    </dgm:pt>
    <dgm:pt modelId="{F54AD05F-F77A-41C5-B624-E02F7ED101C0}" type="pres">
      <dgm:prSet presAssocID="{B2712517-C8F4-44AB-81E1-AB4D252D4CE3}" presName="negativeSpace" presStyleCnt="0"/>
      <dgm:spPr/>
    </dgm:pt>
    <dgm:pt modelId="{F8D637AB-E2DF-4F0B-9E91-A90169C08B9F}" type="pres">
      <dgm:prSet presAssocID="{B2712517-C8F4-44AB-81E1-AB4D252D4CE3}" presName="childText" presStyleLbl="conFgAcc1" presStyleIdx="2" presStyleCnt="3">
        <dgm:presLayoutVars>
          <dgm:bulletEnabled val="1"/>
        </dgm:presLayoutVars>
      </dgm:prSet>
      <dgm:spPr/>
    </dgm:pt>
  </dgm:ptLst>
  <dgm:cxnLst>
    <dgm:cxn modelId="{AE2CFAC7-7349-463E-9AAB-1303E776F7E9}" srcId="{35A6F89D-11DD-414D-B549-A358D9F32E31}" destId="{D6A3F923-99B2-4377-A364-89FF9F8B7E2F}" srcOrd="0" destOrd="0" parTransId="{DFBA04F7-5DCB-4A56-A920-C20850EFB984}" sibTransId="{90582F3F-C8CF-4E4E-BB2D-3D5074F3B992}"/>
    <dgm:cxn modelId="{19947F96-D1DE-4F21-998B-9414EA1F7D89}" type="presOf" srcId="{35A6F89D-11DD-414D-B549-A358D9F32E31}" destId="{A1EEFA24-7B21-465A-ABC2-96083639D7CB}" srcOrd="0" destOrd="0" presId="urn:microsoft.com/office/officeart/2005/8/layout/list1"/>
    <dgm:cxn modelId="{C12B3228-EAE8-4407-93FD-E8C7374D6FF4}" type="presOf" srcId="{B2712517-C8F4-44AB-81E1-AB4D252D4CE3}" destId="{A69F56BB-C916-45C0-B02A-E275FD473891}" srcOrd="0" destOrd="0" presId="urn:microsoft.com/office/officeart/2005/8/layout/list1"/>
    <dgm:cxn modelId="{CED16BD7-78FF-4487-A835-D4ACC86C6B46}" srcId="{35A6F89D-11DD-414D-B549-A358D9F32E31}" destId="{B2712517-C8F4-44AB-81E1-AB4D252D4CE3}" srcOrd="2" destOrd="0" parTransId="{BB339DDA-6313-4170-8527-0306D017AF43}" sibTransId="{3AC5E8B4-F83D-43BE-8909-444F09045481}"/>
    <dgm:cxn modelId="{711A6910-A1F9-4786-8DE0-78196F1B181D}" srcId="{35A6F89D-11DD-414D-B549-A358D9F32E31}" destId="{2C11063C-2B00-4ECD-B1C6-CA611D3EF8C2}" srcOrd="1" destOrd="0" parTransId="{75446E51-5BF3-4AD7-9D8E-69CA2E0F1414}" sibTransId="{6C216D20-1DB7-474D-AABF-ECFFA20A052A}"/>
    <dgm:cxn modelId="{C9F3E519-09CB-4F2E-80DC-3E7D4E2CC940}" type="presOf" srcId="{D6A3F923-99B2-4377-A364-89FF9F8B7E2F}" destId="{885F131E-0AE2-44C2-A775-566156FFB7B6}" srcOrd="0" destOrd="0" presId="urn:microsoft.com/office/officeart/2005/8/layout/list1"/>
    <dgm:cxn modelId="{6059A5F7-406A-40B9-83D4-5041247F0135}" type="presOf" srcId="{B2712517-C8F4-44AB-81E1-AB4D252D4CE3}" destId="{CE43866D-E2FD-4820-B664-CE2DF1D8B62A}" srcOrd="1" destOrd="0" presId="urn:microsoft.com/office/officeart/2005/8/layout/list1"/>
    <dgm:cxn modelId="{E6104B9B-0EAE-4BAA-98A2-E3B98158D4E1}" type="presOf" srcId="{2C11063C-2B00-4ECD-B1C6-CA611D3EF8C2}" destId="{6CF5057A-1CFA-4C8A-B1B4-993269470BC7}" srcOrd="0" destOrd="0" presId="urn:microsoft.com/office/officeart/2005/8/layout/list1"/>
    <dgm:cxn modelId="{B8250025-5DB4-49BA-93DB-F143796F1E04}" type="presOf" srcId="{2C11063C-2B00-4ECD-B1C6-CA611D3EF8C2}" destId="{C260DC96-97A4-45EE-9881-3520A539D8F2}" srcOrd="1" destOrd="0" presId="urn:microsoft.com/office/officeart/2005/8/layout/list1"/>
    <dgm:cxn modelId="{DCA61274-EE54-48C5-9EDF-9F36F6F57CE8}" type="presOf" srcId="{D6A3F923-99B2-4377-A364-89FF9F8B7E2F}" destId="{C4A71906-3E32-467A-AD45-E417C39683DF}" srcOrd="1" destOrd="0" presId="urn:microsoft.com/office/officeart/2005/8/layout/list1"/>
    <dgm:cxn modelId="{5C96B14B-B288-4936-B3CA-15D5F3910415}" type="presParOf" srcId="{A1EEFA24-7B21-465A-ABC2-96083639D7CB}" destId="{06C2DA21-E2C3-4453-83DB-E4C77AFAB1DF}" srcOrd="0" destOrd="0" presId="urn:microsoft.com/office/officeart/2005/8/layout/list1"/>
    <dgm:cxn modelId="{652C1891-5D53-4D48-80FE-2D6269192CE1}" type="presParOf" srcId="{06C2DA21-E2C3-4453-83DB-E4C77AFAB1DF}" destId="{885F131E-0AE2-44C2-A775-566156FFB7B6}" srcOrd="0" destOrd="0" presId="urn:microsoft.com/office/officeart/2005/8/layout/list1"/>
    <dgm:cxn modelId="{68C4E45C-7CB2-4F30-A83F-6C52891AC51E}" type="presParOf" srcId="{06C2DA21-E2C3-4453-83DB-E4C77AFAB1DF}" destId="{C4A71906-3E32-467A-AD45-E417C39683DF}" srcOrd="1" destOrd="0" presId="urn:microsoft.com/office/officeart/2005/8/layout/list1"/>
    <dgm:cxn modelId="{49F44185-C36C-4EBC-AA2D-E5434D1B2C6F}" type="presParOf" srcId="{A1EEFA24-7B21-465A-ABC2-96083639D7CB}" destId="{F0F2A27C-1977-44A1-BEBD-687E2722CB47}" srcOrd="1" destOrd="0" presId="urn:microsoft.com/office/officeart/2005/8/layout/list1"/>
    <dgm:cxn modelId="{3DF9D493-5226-4028-AE02-770551E50883}" type="presParOf" srcId="{A1EEFA24-7B21-465A-ABC2-96083639D7CB}" destId="{29E092CC-FA8A-492D-A822-A937BA8FF4F1}" srcOrd="2" destOrd="0" presId="urn:microsoft.com/office/officeart/2005/8/layout/list1"/>
    <dgm:cxn modelId="{FFB05104-2F35-44BF-B0B6-054CCE9404CB}" type="presParOf" srcId="{A1EEFA24-7B21-465A-ABC2-96083639D7CB}" destId="{FF2DF349-559E-49C4-BF3B-B85D8AF63AE1}" srcOrd="3" destOrd="0" presId="urn:microsoft.com/office/officeart/2005/8/layout/list1"/>
    <dgm:cxn modelId="{D4754A90-2DF1-498B-8F61-5F6384366007}" type="presParOf" srcId="{A1EEFA24-7B21-465A-ABC2-96083639D7CB}" destId="{CAEC9776-562A-45A6-AFE0-23B2FC19A9E9}" srcOrd="4" destOrd="0" presId="urn:microsoft.com/office/officeart/2005/8/layout/list1"/>
    <dgm:cxn modelId="{57D6CB15-954C-44AD-8BA5-D9B8CCEE0650}" type="presParOf" srcId="{CAEC9776-562A-45A6-AFE0-23B2FC19A9E9}" destId="{6CF5057A-1CFA-4C8A-B1B4-993269470BC7}" srcOrd="0" destOrd="0" presId="urn:microsoft.com/office/officeart/2005/8/layout/list1"/>
    <dgm:cxn modelId="{A11D5132-C351-4720-A6AE-B6F2731C1398}" type="presParOf" srcId="{CAEC9776-562A-45A6-AFE0-23B2FC19A9E9}" destId="{C260DC96-97A4-45EE-9881-3520A539D8F2}" srcOrd="1" destOrd="0" presId="urn:microsoft.com/office/officeart/2005/8/layout/list1"/>
    <dgm:cxn modelId="{E3C85F2F-7004-46D8-B4C6-EC2CB85F3305}" type="presParOf" srcId="{A1EEFA24-7B21-465A-ABC2-96083639D7CB}" destId="{503E18C7-5F18-40EE-95FF-A1FB45923B8A}" srcOrd="5" destOrd="0" presId="urn:microsoft.com/office/officeart/2005/8/layout/list1"/>
    <dgm:cxn modelId="{BE364B35-D4D6-4679-AED1-B772B9E4D091}" type="presParOf" srcId="{A1EEFA24-7B21-465A-ABC2-96083639D7CB}" destId="{197F385A-CD1B-4F8A-9A72-185A00FBD981}" srcOrd="6" destOrd="0" presId="urn:microsoft.com/office/officeart/2005/8/layout/list1"/>
    <dgm:cxn modelId="{86BC06A4-BE36-472F-AFD2-CBD8D60E0DD9}" type="presParOf" srcId="{A1EEFA24-7B21-465A-ABC2-96083639D7CB}" destId="{AED6DEA3-C501-419A-B31D-DFFC82EC74FD}" srcOrd="7" destOrd="0" presId="urn:microsoft.com/office/officeart/2005/8/layout/list1"/>
    <dgm:cxn modelId="{FFFABA60-40BC-4B34-9EC9-0C8882F5CDE5}" type="presParOf" srcId="{A1EEFA24-7B21-465A-ABC2-96083639D7CB}" destId="{D2B4783E-6272-4EB3-A3A1-8D19C06DF6C4}" srcOrd="8" destOrd="0" presId="urn:microsoft.com/office/officeart/2005/8/layout/list1"/>
    <dgm:cxn modelId="{6A96E5FC-55F2-4A1A-9D18-E1324514CDF3}" type="presParOf" srcId="{D2B4783E-6272-4EB3-A3A1-8D19C06DF6C4}" destId="{A69F56BB-C916-45C0-B02A-E275FD473891}" srcOrd="0" destOrd="0" presId="urn:microsoft.com/office/officeart/2005/8/layout/list1"/>
    <dgm:cxn modelId="{2C53876E-F648-4A44-A716-9CF35D650D85}" type="presParOf" srcId="{D2B4783E-6272-4EB3-A3A1-8D19C06DF6C4}" destId="{CE43866D-E2FD-4820-B664-CE2DF1D8B62A}" srcOrd="1" destOrd="0" presId="urn:microsoft.com/office/officeart/2005/8/layout/list1"/>
    <dgm:cxn modelId="{ED2D96EC-6953-4C83-AD78-7E53DD332CF4}" type="presParOf" srcId="{A1EEFA24-7B21-465A-ABC2-96083639D7CB}" destId="{F54AD05F-F77A-41C5-B624-E02F7ED101C0}" srcOrd="9" destOrd="0" presId="urn:microsoft.com/office/officeart/2005/8/layout/list1"/>
    <dgm:cxn modelId="{CB0EBAC0-7971-4AF2-AC0A-0146531214F1}" type="presParOf" srcId="{A1EEFA24-7B21-465A-ABC2-96083639D7CB}" destId="{F8D637AB-E2DF-4F0B-9E91-A90169C08B9F}" srcOrd="10"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A03D9CB-6BC7-4E6F-8CF5-EC42F191F54A}"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zh-CN" altLang="en-US"/>
        </a:p>
      </dgm:t>
    </dgm:pt>
    <dgm:pt modelId="{8F5CACBD-0316-4E8A-812F-387E067BBAA5}">
      <dgm:prSet phldrT="[文本]"/>
      <dgm:spPr/>
      <dgm:t>
        <a:bodyPr/>
        <a:lstStyle/>
        <a:p>
          <a:r>
            <a:rPr lang="en-US" altLang="zh-CN" dirty="0" smtClean="0"/>
            <a:t>4</a:t>
          </a:r>
          <a:r>
            <a:rPr lang="zh-CN" altLang="en-US" dirty="0" smtClean="0"/>
            <a:t>、婴幼儿保健档案</a:t>
          </a:r>
          <a:endParaRPr lang="zh-CN" altLang="en-US" dirty="0"/>
        </a:p>
      </dgm:t>
    </dgm:pt>
    <dgm:pt modelId="{346EEDB5-280B-466E-89E0-54CD7EDE7B59}" cxnId="{1D5042AB-370B-4178-87F5-7389E8B896D7}" type="parTrans">
      <dgm:prSet/>
      <dgm:spPr/>
      <dgm:t>
        <a:bodyPr/>
        <a:lstStyle/>
        <a:p>
          <a:endParaRPr lang="zh-CN" altLang="en-US"/>
        </a:p>
      </dgm:t>
    </dgm:pt>
    <dgm:pt modelId="{C95676D0-815B-40A8-B705-0E7673405BE8}" cxnId="{1D5042AB-370B-4178-87F5-7389E8B896D7}" type="sibTrans">
      <dgm:prSet/>
      <dgm:spPr/>
      <dgm:t>
        <a:bodyPr/>
        <a:lstStyle/>
        <a:p>
          <a:endParaRPr lang="zh-CN" altLang="en-US"/>
        </a:p>
      </dgm:t>
    </dgm:pt>
    <dgm:pt modelId="{1B944CD7-41F7-4AA6-8EA0-A9D7ED4284C2}">
      <dgm:prSet/>
      <dgm:spPr/>
      <dgm:t>
        <a:bodyPr/>
        <a:lstStyle/>
        <a:p>
          <a:r>
            <a:rPr lang="en-US" altLang="zh-CN" smtClean="0"/>
            <a:t>5</a:t>
          </a:r>
          <a:r>
            <a:rPr lang="zh-CN" altLang="en-US" smtClean="0"/>
            <a:t>、婴幼儿教育档案</a:t>
          </a:r>
          <a:endParaRPr lang="zh-CN" altLang="en-US" dirty="0" smtClean="0"/>
        </a:p>
      </dgm:t>
    </dgm:pt>
    <dgm:pt modelId="{ABF1C0C1-554D-4DF1-BC3E-151122B0AE7F}" cxnId="{43961FDE-0987-48EA-B939-98D464173869}" type="parTrans">
      <dgm:prSet/>
      <dgm:spPr/>
      <dgm:t>
        <a:bodyPr/>
        <a:lstStyle/>
        <a:p>
          <a:endParaRPr lang="zh-CN" altLang="en-US"/>
        </a:p>
      </dgm:t>
    </dgm:pt>
    <dgm:pt modelId="{CDFA8EAC-8E8F-419A-8B41-523D0CD4DAF9}" cxnId="{43961FDE-0987-48EA-B939-98D464173869}" type="sibTrans">
      <dgm:prSet/>
      <dgm:spPr/>
      <dgm:t>
        <a:bodyPr/>
        <a:lstStyle/>
        <a:p>
          <a:endParaRPr lang="zh-CN" altLang="en-US"/>
        </a:p>
      </dgm:t>
    </dgm:pt>
    <dgm:pt modelId="{91AAC85E-E1A6-44CC-BC78-1A5F5FC87314}">
      <dgm:prSet/>
      <dgm:spPr/>
      <dgm:t>
        <a:bodyPr/>
        <a:lstStyle/>
        <a:p>
          <a:r>
            <a:rPr lang="en-US" altLang="zh-CN" smtClean="0"/>
            <a:t>6</a:t>
          </a:r>
          <a:r>
            <a:rPr lang="zh-CN" altLang="en-US" smtClean="0"/>
            <a:t>、婴幼儿音像档案</a:t>
          </a:r>
          <a:endParaRPr lang="zh-CN" altLang="en-US" dirty="0" smtClean="0"/>
        </a:p>
      </dgm:t>
    </dgm:pt>
    <dgm:pt modelId="{5C75543D-AE6C-4A59-9EFA-B4B55CD99CD5}" cxnId="{AA552088-3BE7-428B-87DE-BCD3FB23F463}" type="parTrans">
      <dgm:prSet/>
      <dgm:spPr/>
      <dgm:t>
        <a:bodyPr/>
        <a:lstStyle/>
        <a:p>
          <a:endParaRPr lang="zh-CN" altLang="en-US"/>
        </a:p>
      </dgm:t>
    </dgm:pt>
    <dgm:pt modelId="{6CA5BC4D-0A98-4D59-BA9C-174B1B6E644E}" cxnId="{AA552088-3BE7-428B-87DE-BCD3FB23F463}" type="sibTrans">
      <dgm:prSet/>
      <dgm:spPr/>
      <dgm:t>
        <a:bodyPr/>
        <a:lstStyle/>
        <a:p>
          <a:endParaRPr lang="zh-CN" altLang="en-US"/>
        </a:p>
      </dgm:t>
    </dgm:pt>
    <dgm:pt modelId="{E74A999A-F7C3-4DD9-9BA4-B1F075C6E5CE}">
      <dgm:prSet/>
      <dgm:spPr/>
      <dgm:t>
        <a:bodyPr/>
        <a:lstStyle/>
        <a:p>
          <a:r>
            <a:rPr lang="en-US" altLang="zh-CN" dirty="0" smtClean="0"/>
            <a:t>7</a:t>
          </a:r>
          <a:r>
            <a:rPr lang="zh-CN" altLang="en-US" dirty="0" smtClean="0"/>
            <a:t>、其它档案材料</a:t>
          </a:r>
        </a:p>
      </dgm:t>
    </dgm:pt>
    <dgm:pt modelId="{02E39BA9-F52C-4011-A385-56201C1C3C70}" cxnId="{7B03DA2B-4D18-4217-A10C-260A51EF2DB3}" type="parTrans">
      <dgm:prSet/>
      <dgm:spPr/>
      <dgm:t>
        <a:bodyPr/>
        <a:lstStyle/>
        <a:p>
          <a:endParaRPr lang="zh-CN" altLang="en-US"/>
        </a:p>
      </dgm:t>
    </dgm:pt>
    <dgm:pt modelId="{95D3D6A2-FBF8-4786-A436-0D5DFFC10D39}" cxnId="{7B03DA2B-4D18-4217-A10C-260A51EF2DB3}" type="sibTrans">
      <dgm:prSet/>
      <dgm:spPr/>
      <dgm:t>
        <a:bodyPr/>
        <a:lstStyle/>
        <a:p>
          <a:endParaRPr lang="zh-CN" altLang="en-US"/>
        </a:p>
      </dgm:t>
    </dgm:pt>
    <dgm:pt modelId="{AB9A1B34-6BB9-42DE-A316-359C3DEAC696}" type="pres">
      <dgm:prSet presAssocID="{0A03D9CB-6BC7-4E6F-8CF5-EC42F191F54A}" presName="linear" presStyleCnt="0">
        <dgm:presLayoutVars>
          <dgm:dir/>
          <dgm:animLvl val="lvl"/>
          <dgm:resizeHandles val="exact"/>
        </dgm:presLayoutVars>
      </dgm:prSet>
      <dgm:spPr/>
      <dgm:t>
        <a:bodyPr/>
        <a:lstStyle/>
        <a:p>
          <a:endParaRPr lang="zh-CN" altLang="en-US"/>
        </a:p>
      </dgm:t>
    </dgm:pt>
    <dgm:pt modelId="{E296AB7F-400C-4848-BBDA-E2700A2C2D45}" type="pres">
      <dgm:prSet presAssocID="{8F5CACBD-0316-4E8A-812F-387E067BBAA5}" presName="parentLin" presStyleCnt="0"/>
      <dgm:spPr/>
    </dgm:pt>
    <dgm:pt modelId="{61082336-002C-4726-A86B-7D5FB9BDDDEF}" type="pres">
      <dgm:prSet presAssocID="{8F5CACBD-0316-4E8A-812F-387E067BBAA5}" presName="parentLeftMargin" presStyleLbl="node1" presStyleIdx="0" presStyleCnt="4"/>
      <dgm:spPr/>
      <dgm:t>
        <a:bodyPr/>
        <a:lstStyle/>
        <a:p>
          <a:endParaRPr lang="zh-CN" altLang="en-US"/>
        </a:p>
      </dgm:t>
    </dgm:pt>
    <dgm:pt modelId="{866B20B3-2983-4C39-8292-F7B2EC60997D}" type="pres">
      <dgm:prSet presAssocID="{8F5CACBD-0316-4E8A-812F-387E067BBAA5}" presName="parentText" presStyleLbl="node1" presStyleIdx="0" presStyleCnt="4">
        <dgm:presLayoutVars>
          <dgm:chMax val="0"/>
          <dgm:bulletEnabled val="1"/>
        </dgm:presLayoutVars>
      </dgm:prSet>
      <dgm:spPr/>
      <dgm:t>
        <a:bodyPr/>
        <a:lstStyle/>
        <a:p>
          <a:endParaRPr lang="zh-CN" altLang="en-US"/>
        </a:p>
      </dgm:t>
    </dgm:pt>
    <dgm:pt modelId="{0A00A4AE-E682-496B-93F2-BB6773B958CA}" type="pres">
      <dgm:prSet presAssocID="{8F5CACBD-0316-4E8A-812F-387E067BBAA5}" presName="negativeSpace" presStyleCnt="0"/>
      <dgm:spPr/>
    </dgm:pt>
    <dgm:pt modelId="{66E61553-27CA-406D-BB7F-0E4D1AA16C21}" type="pres">
      <dgm:prSet presAssocID="{8F5CACBD-0316-4E8A-812F-387E067BBAA5}" presName="childText" presStyleLbl="conFgAcc1" presStyleIdx="0" presStyleCnt="4">
        <dgm:presLayoutVars>
          <dgm:bulletEnabled val="1"/>
        </dgm:presLayoutVars>
      </dgm:prSet>
      <dgm:spPr/>
    </dgm:pt>
    <dgm:pt modelId="{4093A806-CEFD-4BBE-9712-7EFF649BBF74}" type="pres">
      <dgm:prSet presAssocID="{C95676D0-815B-40A8-B705-0E7673405BE8}" presName="spaceBetweenRectangles" presStyleCnt="0"/>
      <dgm:spPr/>
    </dgm:pt>
    <dgm:pt modelId="{24A6A51C-E7D0-4960-8996-EC39653183E0}" type="pres">
      <dgm:prSet presAssocID="{1B944CD7-41F7-4AA6-8EA0-A9D7ED4284C2}" presName="parentLin" presStyleCnt="0"/>
      <dgm:spPr/>
    </dgm:pt>
    <dgm:pt modelId="{57C2A921-56F8-4D58-974B-E360900AEF45}" type="pres">
      <dgm:prSet presAssocID="{1B944CD7-41F7-4AA6-8EA0-A9D7ED4284C2}" presName="parentLeftMargin" presStyleLbl="node1" presStyleIdx="0" presStyleCnt="4"/>
      <dgm:spPr/>
      <dgm:t>
        <a:bodyPr/>
        <a:lstStyle/>
        <a:p>
          <a:endParaRPr lang="zh-CN" altLang="en-US"/>
        </a:p>
      </dgm:t>
    </dgm:pt>
    <dgm:pt modelId="{1FE842F0-8E28-4C77-A390-A80BF822CE4D}" type="pres">
      <dgm:prSet presAssocID="{1B944CD7-41F7-4AA6-8EA0-A9D7ED4284C2}" presName="parentText" presStyleLbl="node1" presStyleIdx="1" presStyleCnt="4">
        <dgm:presLayoutVars>
          <dgm:chMax val="0"/>
          <dgm:bulletEnabled val="1"/>
        </dgm:presLayoutVars>
      </dgm:prSet>
      <dgm:spPr/>
      <dgm:t>
        <a:bodyPr/>
        <a:lstStyle/>
        <a:p>
          <a:endParaRPr lang="zh-CN" altLang="en-US"/>
        </a:p>
      </dgm:t>
    </dgm:pt>
    <dgm:pt modelId="{04E428C9-92B3-43B3-BAAE-BC455178E56D}" type="pres">
      <dgm:prSet presAssocID="{1B944CD7-41F7-4AA6-8EA0-A9D7ED4284C2}" presName="negativeSpace" presStyleCnt="0"/>
      <dgm:spPr/>
    </dgm:pt>
    <dgm:pt modelId="{DA784237-E88E-46B5-9948-A81250C9DEF1}" type="pres">
      <dgm:prSet presAssocID="{1B944CD7-41F7-4AA6-8EA0-A9D7ED4284C2}" presName="childText" presStyleLbl="conFgAcc1" presStyleIdx="1" presStyleCnt="4">
        <dgm:presLayoutVars>
          <dgm:bulletEnabled val="1"/>
        </dgm:presLayoutVars>
      </dgm:prSet>
      <dgm:spPr/>
    </dgm:pt>
    <dgm:pt modelId="{B201F3B1-9326-49E4-8C76-259E3B10CEBE}" type="pres">
      <dgm:prSet presAssocID="{CDFA8EAC-8E8F-419A-8B41-523D0CD4DAF9}" presName="spaceBetweenRectangles" presStyleCnt="0"/>
      <dgm:spPr/>
    </dgm:pt>
    <dgm:pt modelId="{623F1F4D-4DB7-475F-931A-54B22226507E}" type="pres">
      <dgm:prSet presAssocID="{91AAC85E-E1A6-44CC-BC78-1A5F5FC87314}" presName="parentLin" presStyleCnt="0"/>
      <dgm:spPr/>
    </dgm:pt>
    <dgm:pt modelId="{E3387F43-3E83-4CFA-BA55-A31227186403}" type="pres">
      <dgm:prSet presAssocID="{91AAC85E-E1A6-44CC-BC78-1A5F5FC87314}" presName="parentLeftMargin" presStyleLbl="node1" presStyleIdx="1" presStyleCnt="4"/>
      <dgm:spPr/>
      <dgm:t>
        <a:bodyPr/>
        <a:lstStyle/>
        <a:p>
          <a:endParaRPr lang="zh-CN" altLang="en-US"/>
        </a:p>
      </dgm:t>
    </dgm:pt>
    <dgm:pt modelId="{E028233C-25F1-420A-90D1-06EE4AA9A720}" type="pres">
      <dgm:prSet presAssocID="{91AAC85E-E1A6-44CC-BC78-1A5F5FC87314}" presName="parentText" presStyleLbl="node1" presStyleIdx="2" presStyleCnt="4">
        <dgm:presLayoutVars>
          <dgm:chMax val="0"/>
          <dgm:bulletEnabled val="1"/>
        </dgm:presLayoutVars>
      </dgm:prSet>
      <dgm:spPr/>
      <dgm:t>
        <a:bodyPr/>
        <a:lstStyle/>
        <a:p>
          <a:endParaRPr lang="zh-CN" altLang="en-US"/>
        </a:p>
      </dgm:t>
    </dgm:pt>
    <dgm:pt modelId="{56E4D69E-BF54-4A20-B56A-36A007DE737A}" type="pres">
      <dgm:prSet presAssocID="{91AAC85E-E1A6-44CC-BC78-1A5F5FC87314}" presName="negativeSpace" presStyleCnt="0"/>
      <dgm:spPr/>
    </dgm:pt>
    <dgm:pt modelId="{095485EF-4D35-4BDB-BAB4-69D924376F1C}" type="pres">
      <dgm:prSet presAssocID="{91AAC85E-E1A6-44CC-BC78-1A5F5FC87314}" presName="childText" presStyleLbl="conFgAcc1" presStyleIdx="2" presStyleCnt="4">
        <dgm:presLayoutVars>
          <dgm:bulletEnabled val="1"/>
        </dgm:presLayoutVars>
      </dgm:prSet>
      <dgm:spPr/>
    </dgm:pt>
    <dgm:pt modelId="{66F03339-92C2-4986-88D4-797950DDD31C}" type="pres">
      <dgm:prSet presAssocID="{6CA5BC4D-0A98-4D59-BA9C-174B1B6E644E}" presName="spaceBetweenRectangles" presStyleCnt="0"/>
      <dgm:spPr/>
    </dgm:pt>
    <dgm:pt modelId="{D79FDD2B-1BD6-401D-A59D-DD66B4E08F1B}" type="pres">
      <dgm:prSet presAssocID="{E74A999A-F7C3-4DD9-9BA4-B1F075C6E5CE}" presName="parentLin" presStyleCnt="0"/>
      <dgm:spPr/>
    </dgm:pt>
    <dgm:pt modelId="{167EF272-6C33-4AE0-9E67-0D65C5A6AA82}" type="pres">
      <dgm:prSet presAssocID="{E74A999A-F7C3-4DD9-9BA4-B1F075C6E5CE}" presName="parentLeftMargin" presStyleLbl="node1" presStyleIdx="2" presStyleCnt="4"/>
      <dgm:spPr/>
      <dgm:t>
        <a:bodyPr/>
        <a:lstStyle/>
        <a:p>
          <a:endParaRPr lang="zh-CN" altLang="en-US"/>
        </a:p>
      </dgm:t>
    </dgm:pt>
    <dgm:pt modelId="{5705F441-BDE9-4ED8-BDF6-F77A086B4DA2}" type="pres">
      <dgm:prSet presAssocID="{E74A999A-F7C3-4DD9-9BA4-B1F075C6E5CE}" presName="parentText" presStyleLbl="node1" presStyleIdx="3" presStyleCnt="4">
        <dgm:presLayoutVars>
          <dgm:chMax val="0"/>
          <dgm:bulletEnabled val="1"/>
        </dgm:presLayoutVars>
      </dgm:prSet>
      <dgm:spPr/>
      <dgm:t>
        <a:bodyPr/>
        <a:lstStyle/>
        <a:p>
          <a:endParaRPr lang="zh-CN" altLang="en-US"/>
        </a:p>
      </dgm:t>
    </dgm:pt>
    <dgm:pt modelId="{3008A7A6-E60F-42F4-A7EF-733F520BD70C}" type="pres">
      <dgm:prSet presAssocID="{E74A999A-F7C3-4DD9-9BA4-B1F075C6E5CE}" presName="negativeSpace" presStyleCnt="0"/>
      <dgm:spPr/>
    </dgm:pt>
    <dgm:pt modelId="{2436F0BD-3BDB-412A-824E-94D2451C05AB}" type="pres">
      <dgm:prSet presAssocID="{E74A999A-F7C3-4DD9-9BA4-B1F075C6E5CE}" presName="childText" presStyleLbl="conFgAcc1" presStyleIdx="3" presStyleCnt="4">
        <dgm:presLayoutVars>
          <dgm:bulletEnabled val="1"/>
        </dgm:presLayoutVars>
      </dgm:prSet>
      <dgm:spPr/>
    </dgm:pt>
  </dgm:ptLst>
  <dgm:cxnLst>
    <dgm:cxn modelId="{79061DD1-9D1C-4EB4-9CFB-11429E5EC80B}" type="presOf" srcId="{91AAC85E-E1A6-44CC-BC78-1A5F5FC87314}" destId="{E028233C-25F1-420A-90D1-06EE4AA9A720}" srcOrd="1" destOrd="0" presId="urn:microsoft.com/office/officeart/2005/8/layout/list1"/>
    <dgm:cxn modelId="{B9070AB1-2482-48F3-9FFF-77FFB5CB5C01}" type="presOf" srcId="{8F5CACBD-0316-4E8A-812F-387E067BBAA5}" destId="{866B20B3-2983-4C39-8292-F7B2EC60997D}" srcOrd="1" destOrd="0" presId="urn:microsoft.com/office/officeart/2005/8/layout/list1"/>
    <dgm:cxn modelId="{E9FB4BBD-A229-4C2A-BCE2-3A0970F2E180}" type="presOf" srcId="{E74A999A-F7C3-4DD9-9BA4-B1F075C6E5CE}" destId="{167EF272-6C33-4AE0-9E67-0D65C5A6AA82}" srcOrd="0" destOrd="0" presId="urn:microsoft.com/office/officeart/2005/8/layout/list1"/>
    <dgm:cxn modelId="{8AE76A7F-EA1F-4718-BD99-BC017FE636DD}" type="presOf" srcId="{0A03D9CB-6BC7-4E6F-8CF5-EC42F191F54A}" destId="{AB9A1B34-6BB9-42DE-A316-359C3DEAC696}" srcOrd="0" destOrd="0" presId="urn:microsoft.com/office/officeart/2005/8/layout/list1"/>
    <dgm:cxn modelId="{6979716F-376F-402D-BCEC-4C213043B36A}" type="presOf" srcId="{91AAC85E-E1A6-44CC-BC78-1A5F5FC87314}" destId="{E3387F43-3E83-4CFA-BA55-A31227186403}" srcOrd="0" destOrd="0" presId="urn:microsoft.com/office/officeart/2005/8/layout/list1"/>
    <dgm:cxn modelId="{7B03DA2B-4D18-4217-A10C-260A51EF2DB3}" srcId="{0A03D9CB-6BC7-4E6F-8CF5-EC42F191F54A}" destId="{E74A999A-F7C3-4DD9-9BA4-B1F075C6E5CE}" srcOrd="3" destOrd="0" parTransId="{02E39BA9-F52C-4011-A385-56201C1C3C70}" sibTransId="{95D3D6A2-FBF8-4786-A436-0D5DFFC10D39}"/>
    <dgm:cxn modelId="{BCAB5F04-2667-44F2-B3CC-B539C9A6C348}" type="presOf" srcId="{1B944CD7-41F7-4AA6-8EA0-A9D7ED4284C2}" destId="{1FE842F0-8E28-4C77-A390-A80BF822CE4D}" srcOrd="1" destOrd="0" presId="urn:microsoft.com/office/officeart/2005/8/layout/list1"/>
    <dgm:cxn modelId="{1D5042AB-370B-4178-87F5-7389E8B896D7}" srcId="{0A03D9CB-6BC7-4E6F-8CF5-EC42F191F54A}" destId="{8F5CACBD-0316-4E8A-812F-387E067BBAA5}" srcOrd="0" destOrd="0" parTransId="{346EEDB5-280B-466E-89E0-54CD7EDE7B59}" sibTransId="{C95676D0-815B-40A8-B705-0E7673405BE8}"/>
    <dgm:cxn modelId="{D13FDFD3-F75D-424D-AD04-F70B41C53A9A}" type="presOf" srcId="{1B944CD7-41F7-4AA6-8EA0-A9D7ED4284C2}" destId="{57C2A921-56F8-4D58-974B-E360900AEF45}" srcOrd="0" destOrd="0" presId="urn:microsoft.com/office/officeart/2005/8/layout/list1"/>
    <dgm:cxn modelId="{AA552088-3BE7-428B-87DE-BCD3FB23F463}" srcId="{0A03D9CB-6BC7-4E6F-8CF5-EC42F191F54A}" destId="{91AAC85E-E1A6-44CC-BC78-1A5F5FC87314}" srcOrd="2" destOrd="0" parTransId="{5C75543D-AE6C-4A59-9EFA-B4B55CD99CD5}" sibTransId="{6CA5BC4D-0A98-4D59-BA9C-174B1B6E644E}"/>
    <dgm:cxn modelId="{D9C80D30-645C-4C5C-82B5-560603BC8A4B}" type="presOf" srcId="{E74A999A-F7C3-4DD9-9BA4-B1F075C6E5CE}" destId="{5705F441-BDE9-4ED8-BDF6-F77A086B4DA2}" srcOrd="1" destOrd="0" presId="urn:microsoft.com/office/officeart/2005/8/layout/list1"/>
    <dgm:cxn modelId="{A9A10B40-E52A-4D29-81C1-87718367221E}" type="presOf" srcId="{8F5CACBD-0316-4E8A-812F-387E067BBAA5}" destId="{61082336-002C-4726-A86B-7D5FB9BDDDEF}" srcOrd="0" destOrd="0" presId="urn:microsoft.com/office/officeart/2005/8/layout/list1"/>
    <dgm:cxn modelId="{43961FDE-0987-48EA-B939-98D464173869}" srcId="{0A03D9CB-6BC7-4E6F-8CF5-EC42F191F54A}" destId="{1B944CD7-41F7-4AA6-8EA0-A9D7ED4284C2}" srcOrd="1" destOrd="0" parTransId="{ABF1C0C1-554D-4DF1-BC3E-151122B0AE7F}" sibTransId="{CDFA8EAC-8E8F-419A-8B41-523D0CD4DAF9}"/>
    <dgm:cxn modelId="{99B331AA-C6EF-4093-94FF-4B1BC6185ACA}" type="presParOf" srcId="{AB9A1B34-6BB9-42DE-A316-359C3DEAC696}" destId="{E296AB7F-400C-4848-BBDA-E2700A2C2D45}" srcOrd="0" destOrd="0" presId="urn:microsoft.com/office/officeart/2005/8/layout/list1"/>
    <dgm:cxn modelId="{3519355B-4FD9-4014-A299-65071046B2DB}" type="presParOf" srcId="{E296AB7F-400C-4848-BBDA-E2700A2C2D45}" destId="{61082336-002C-4726-A86B-7D5FB9BDDDEF}" srcOrd="0" destOrd="0" presId="urn:microsoft.com/office/officeart/2005/8/layout/list1"/>
    <dgm:cxn modelId="{3D6C8FAE-1583-441B-B064-BEEE2F34B832}" type="presParOf" srcId="{E296AB7F-400C-4848-BBDA-E2700A2C2D45}" destId="{866B20B3-2983-4C39-8292-F7B2EC60997D}" srcOrd="1" destOrd="0" presId="urn:microsoft.com/office/officeart/2005/8/layout/list1"/>
    <dgm:cxn modelId="{AB7D0E35-F704-4707-B9CF-8F255772098E}" type="presParOf" srcId="{AB9A1B34-6BB9-42DE-A316-359C3DEAC696}" destId="{0A00A4AE-E682-496B-93F2-BB6773B958CA}" srcOrd="1" destOrd="0" presId="urn:microsoft.com/office/officeart/2005/8/layout/list1"/>
    <dgm:cxn modelId="{764C008A-93DD-4E8B-BA32-1C30EF0935B0}" type="presParOf" srcId="{AB9A1B34-6BB9-42DE-A316-359C3DEAC696}" destId="{66E61553-27CA-406D-BB7F-0E4D1AA16C21}" srcOrd="2" destOrd="0" presId="urn:microsoft.com/office/officeart/2005/8/layout/list1"/>
    <dgm:cxn modelId="{439F6262-8863-488F-BDEA-7A172D8ED283}" type="presParOf" srcId="{AB9A1B34-6BB9-42DE-A316-359C3DEAC696}" destId="{4093A806-CEFD-4BBE-9712-7EFF649BBF74}" srcOrd="3" destOrd="0" presId="urn:microsoft.com/office/officeart/2005/8/layout/list1"/>
    <dgm:cxn modelId="{CB865D1D-2102-4625-B6A3-F7227DCFB229}" type="presParOf" srcId="{AB9A1B34-6BB9-42DE-A316-359C3DEAC696}" destId="{24A6A51C-E7D0-4960-8996-EC39653183E0}" srcOrd="4" destOrd="0" presId="urn:microsoft.com/office/officeart/2005/8/layout/list1"/>
    <dgm:cxn modelId="{0585BE63-FCD6-4117-B919-41008E75DA18}" type="presParOf" srcId="{24A6A51C-E7D0-4960-8996-EC39653183E0}" destId="{57C2A921-56F8-4D58-974B-E360900AEF45}" srcOrd="0" destOrd="0" presId="urn:microsoft.com/office/officeart/2005/8/layout/list1"/>
    <dgm:cxn modelId="{948FA795-A6A3-4827-8956-35E3AE35184D}" type="presParOf" srcId="{24A6A51C-E7D0-4960-8996-EC39653183E0}" destId="{1FE842F0-8E28-4C77-A390-A80BF822CE4D}" srcOrd="1" destOrd="0" presId="urn:microsoft.com/office/officeart/2005/8/layout/list1"/>
    <dgm:cxn modelId="{9209D97C-DD1F-41FC-8396-F49B8B51CB40}" type="presParOf" srcId="{AB9A1B34-6BB9-42DE-A316-359C3DEAC696}" destId="{04E428C9-92B3-43B3-BAAE-BC455178E56D}" srcOrd="5" destOrd="0" presId="urn:microsoft.com/office/officeart/2005/8/layout/list1"/>
    <dgm:cxn modelId="{503AA0E9-23D0-49E1-95FD-35A7AF2B6AFF}" type="presParOf" srcId="{AB9A1B34-6BB9-42DE-A316-359C3DEAC696}" destId="{DA784237-E88E-46B5-9948-A81250C9DEF1}" srcOrd="6" destOrd="0" presId="urn:microsoft.com/office/officeart/2005/8/layout/list1"/>
    <dgm:cxn modelId="{67F43BC0-32EC-4A5D-8F6A-DA27F5775A4D}" type="presParOf" srcId="{AB9A1B34-6BB9-42DE-A316-359C3DEAC696}" destId="{B201F3B1-9326-49E4-8C76-259E3B10CEBE}" srcOrd="7" destOrd="0" presId="urn:microsoft.com/office/officeart/2005/8/layout/list1"/>
    <dgm:cxn modelId="{3FC7F0A1-415E-42B5-B4BF-E8403A2DD79A}" type="presParOf" srcId="{AB9A1B34-6BB9-42DE-A316-359C3DEAC696}" destId="{623F1F4D-4DB7-475F-931A-54B22226507E}" srcOrd="8" destOrd="0" presId="urn:microsoft.com/office/officeart/2005/8/layout/list1"/>
    <dgm:cxn modelId="{57B5141A-F428-4BEC-89B7-8E28784A4282}" type="presParOf" srcId="{623F1F4D-4DB7-475F-931A-54B22226507E}" destId="{E3387F43-3E83-4CFA-BA55-A31227186403}" srcOrd="0" destOrd="0" presId="urn:microsoft.com/office/officeart/2005/8/layout/list1"/>
    <dgm:cxn modelId="{2B0A0C3A-F566-4B51-8E37-85B568ED6087}" type="presParOf" srcId="{623F1F4D-4DB7-475F-931A-54B22226507E}" destId="{E028233C-25F1-420A-90D1-06EE4AA9A720}" srcOrd="1" destOrd="0" presId="urn:microsoft.com/office/officeart/2005/8/layout/list1"/>
    <dgm:cxn modelId="{39C1B769-DAF5-45DB-A56C-F9A271287B0B}" type="presParOf" srcId="{AB9A1B34-6BB9-42DE-A316-359C3DEAC696}" destId="{56E4D69E-BF54-4A20-B56A-36A007DE737A}" srcOrd="9" destOrd="0" presId="urn:microsoft.com/office/officeart/2005/8/layout/list1"/>
    <dgm:cxn modelId="{A024816E-B444-4341-B7D0-0FCE1506CC7F}" type="presParOf" srcId="{AB9A1B34-6BB9-42DE-A316-359C3DEAC696}" destId="{095485EF-4D35-4BDB-BAB4-69D924376F1C}" srcOrd="10" destOrd="0" presId="urn:microsoft.com/office/officeart/2005/8/layout/list1"/>
    <dgm:cxn modelId="{042D79ED-F925-421B-96E0-4F6CEDC17333}" type="presParOf" srcId="{AB9A1B34-6BB9-42DE-A316-359C3DEAC696}" destId="{66F03339-92C2-4986-88D4-797950DDD31C}" srcOrd="11" destOrd="0" presId="urn:microsoft.com/office/officeart/2005/8/layout/list1"/>
    <dgm:cxn modelId="{3068491B-7BB5-4978-A655-5FE065CF6243}" type="presParOf" srcId="{AB9A1B34-6BB9-42DE-A316-359C3DEAC696}" destId="{D79FDD2B-1BD6-401D-A59D-DD66B4E08F1B}" srcOrd="12" destOrd="0" presId="urn:microsoft.com/office/officeart/2005/8/layout/list1"/>
    <dgm:cxn modelId="{C3BB1681-63FF-4D9F-9D58-4962FC5FFD98}" type="presParOf" srcId="{D79FDD2B-1BD6-401D-A59D-DD66B4E08F1B}" destId="{167EF272-6C33-4AE0-9E67-0D65C5A6AA82}" srcOrd="0" destOrd="0" presId="urn:microsoft.com/office/officeart/2005/8/layout/list1"/>
    <dgm:cxn modelId="{FC5AB0AA-9DAA-4085-B839-0ADBD20C0905}" type="presParOf" srcId="{D79FDD2B-1BD6-401D-A59D-DD66B4E08F1B}" destId="{5705F441-BDE9-4ED8-BDF6-F77A086B4DA2}" srcOrd="1" destOrd="0" presId="urn:microsoft.com/office/officeart/2005/8/layout/list1"/>
    <dgm:cxn modelId="{2F85C62F-C629-4441-A998-B2F54223F69B}" type="presParOf" srcId="{AB9A1B34-6BB9-42DE-A316-359C3DEAC696}" destId="{3008A7A6-E60F-42F4-A7EF-733F520BD70C}" srcOrd="13" destOrd="0" presId="urn:microsoft.com/office/officeart/2005/8/layout/list1"/>
    <dgm:cxn modelId="{14896921-46AF-4C50-BB23-04E04D475FEB}" type="presParOf" srcId="{AB9A1B34-6BB9-42DE-A316-359C3DEAC696}" destId="{2436F0BD-3BDB-412A-824E-94D2451C05AB}" srcOrd="14"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D0231DF-0F6F-4A18-B629-6842E9530F2A}"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zh-CN" altLang="en-US"/>
        </a:p>
      </dgm:t>
    </dgm:pt>
    <dgm:pt modelId="{F800EC4D-DFB4-4873-81FD-050CB5B2EDBA}">
      <dgm:prSet phldrT="[文本]"/>
      <dgm:spPr/>
      <dgm:t>
        <a:bodyPr/>
        <a:lstStyle/>
        <a:p>
          <a:r>
            <a:rPr lang="zh-CN" altLang="en-US" dirty="0" smtClean="0"/>
            <a:t>学习课本</a:t>
          </a:r>
          <a:endParaRPr lang="zh-CN" altLang="en-US" dirty="0"/>
        </a:p>
      </dgm:t>
    </dgm:pt>
    <dgm:pt modelId="{8893EA13-B3DF-478D-BCA4-ED52377272F9}" cxnId="{DFC0FA20-D0D3-4510-BCC5-9E15E706AA11}" type="parTrans">
      <dgm:prSet/>
      <dgm:spPr/>
      <dgm:t>
        <a:bodyPr/>
        <a:lstStyle/>
        <a:p>
          <a:endParaRPr lang="zh-CN" altLang="en-US"/>
        </a:p>
      </dgm:t>
    </dgm:pt>
    <dgm:pt modelId="{53079C78-58FC-4549-B470-C16144AACA5B}" cxnId="{DFC0FA20-D0D3-4510-BCC5-9E15E706AA11}" type="sibTrans">
      <dgm:prSet/>
      <dgm:spPr/>
      <dgm:t>
        <a:bodyPr/>
        <a:lstStyle/>
        <a:p>
          <a:endParaRPr lang="zh-CN" altLang="en-US"/>
        </a:p>
      </dgm:t>
    </dgm:pt>
    <dgm:pt modelId="{76FB61C1-E5F9-483F-8D14-1B95ABFE1EA5}">
      <dgm:prSet phldrT="[文本]"/>
      <dgm:spPr/>
      <dgm:t>
        <a:bodyPr/>
        <a:lstStyle/>
        <a:p>
          <a:r>
            <a:rPr lang="zh-CN" altLang="en-US" dirty="0" smtClean="0"/>
            <a:t>成绩单</a:t>
          </a:r>
          <a:endParaRPr lang="zh-CN" altLang="en-US" dirty="0"/>
        </a:p>
      </dgm:t>
    </dgm:pt>
    <dgm:pt modelId="{579387F1-F11E-4B61-BD72-A38E376F8A53}" cxnId="{E8F29FB8-A83B-4BB1-8E5C-EE7A236C8823}" type="parTrans">
      <dgm:prSet/>
      <dgm:spPr/>
      <dgm:t>
        <a:bodyPr/>
        <a:lstStyle/>
        <a:p>
          <a:endParaRPr lang="zh-CN" altLang="en-US"/>
        </a:p>
      </dgm:t>
    </dgm:pt>
    <dgm:pt modelId="{91C85436-0567-4D4B-B5D2-E82530E83903}" cxnId="{E8F29FB8-A83B-4BB1-8E5C-EE7A236C8823}" type="sibTrans">
      <dgm:prSet/>
      <dgm:spPr/>
      <dgm:t>
        <a:bodyPr/>
        <a:lstStyle/>
        <a:p>
          <a:endParaRPr lang="zh-CN" altLang="en-US"/>
        </a:p>
      </dgm:t>
    </dgm:pt>
    <dgm:pt modelId="{668AC05E-2334-4E90-B3D1-33762DD7CE75}">
      <dgm:prSet phldrT="[文本]"/>
      <dgm:spPr/>
      <dgm:t>
        <a:bodyPr/>
        <a:lstStyle/>
        <a:p>
          <a:r>
            <a:rPr lang="zh-CN" altLang="en-US" dirty="0" smtClean="0"/>
            <a:t>学习作业</a:t>
          </a:r>
          <a:endParaRPr lang="zh-CN" altLang="en-US" dirty="0"/>
        </a:p>
      </dgm:t>
    </dgm:pt>
    <dgm:pt modelId="{50CFFA28-E13E-4B74-BBD3-D2AF8D77A67E}" cxnId="{39CFAD3F-1982-493B-8FD9-86CA8AA7FF93}" type="parTrans">
      <dgm:prSet/>
      <dgm:spPr/>
      <dgm:t>
        <a:bodyPr/>
        <a:lstStyle/>
        <a:p>
          <a:endParaRPr lang="zh-CN" altLang="en-US"/>
        </a:p>
      </dgm:t>
    </dgm:pt>
    <dgm:pt modelId="{D3922869-236F-4035-88D2-56D111B4BFFD}" cxnId="{39CFAD3F-1982-493B-8FD9-86CA8AA7FF93}" type="sibTrans">
      <dgm:prSet/>
      <dgm:spPr/>
      <dgm:t>
        <a:bodyPr/>
        <a:lstStyle/>
        <a:p>
          <a:endParaRPr lang="zh-CN" altLang="en-US"/>
        </a:p>
      </dgm:t>
    </dgm:pt>
    <dgm:pt modelId="{622A0A86-957A-4D39-B74B-CAA114025886}">
      <dgm:prSet phldrT="[文本]"/>
      <dgm:spPr/>
      <dgm:t>
        <a:bodyPr/>
        <a:lstStyle/>
        <a:p>
          <a:r>
            <a:rPr lang="zh-CN" altLang="en-US" dirty="0" smtClean="0"/>
            <a:t>发表作品</a:t>
          </a:r>
          <a:endParaRPr lang="zh-CN" altLang="en-US" dirty="0"/>
        </a:p>
      </dgm:t>
    </dgm:pt>
    <dgm:pt modelId="{C855E8B0-4382-4C60-BAFB-246D559A5E8F}" cxnId="{E4E2FF7B-1698-4123-8169-979B532EA117}" type="parTrans">
      <dgm:prSet/>
      <dgm:spPr/>
      <dgm:t>
        <a:bodyPr/>
        <a:lstStyle/>
        <a:p>
          <a:endParaRPr lang="zh-CN" altLang="en-US"/>
        </a:p>
      </dgm:t>
    </dgm:pt>
    <dgm:pt modelId="{A6246AED-12EA-4B07-B660-FF6846A1A9E9}" cxnId="{E4E2FF7B-1698-4123-8169-979B532EA117}" type="sibTrans">
      <dgm:prSet/>
      <dgm:spPr/>
      <dgm:t>
        <a:bodyPr/>
        <a:lstStyle/>
        <a:p>
          <a:endParaRPr lang="zh-CN" altLang="en-US"/>
        </a:p>
      </dgm:t>
    </dgm:pt>
    <dgm:pt modelId="{A2E6B417-FC9E-40C8-BD73-C5B9A0D85275}">
      <dgm:prSet phldrT="[文本]"/>
      <dgm:spPr/>
      <dgm:t>
        <a:bodyPr/>
        <a:lstStyle/>
        <a:p>
          <a:r>
            <a:rPr lang="zh-CN" altLang="en-US" dirty="0" smtClean="0"/>
            <a:t>证件</a:t>
          </a:r>
          <a:endParaRPr lang="zh-CN" altLang="en-US" dirty="0"/>
        </a:p>
      </dgm:t>
    </dgm:pt>
    <dgm:pt modelId="{8CBF24DD-4D9A-41B8-B683-09185B776B11}" cxnId="{673AFC69-8B41-48F5-BF4F-58D364E7885B}" type="parTrans">
      <dgm:prSet/>
      <dgm:spPr/>
      <dgm:t>
        <a:bodyPr/>
        <a:lstStyle/>
        <a:p>
          <a:endParaRPr lang="zh-CN" altLang="en-US"/>
        </a:p>
      </dgm:t>
    </dgm:pt>
    <dgm:pt modelId="{78B80474-890C-41DA-B20E-31C47DDD9D5F}" cxnId="{673AFC69-8B41-48F5-BF4F-58D364E7885B}" type="sibTrans">
      <dgm:prSet/>
      <dgm:spPr/>
      <dgm:t>
        <a:bodyPr/>
        <a:lstStyle/>
        <a:p>
          <a:endParaRPr lang="zh-CN" altLang="en-US"/>
        </a:p>
      </dgm:t>
    </dgm:pt>
    <dgm:pt modelId="{30CE358E-544F-4DD5-A152-80CD8FC58659}">
      <dgm:prSet phldrT="[文本]"/>
      <dgm:spPr/>
      <dgm:t>
        <a:bodyPr/>
        <a:lstStyle/>
        <a:p>
          <a:r>
            <a:rPr lang="zh-CN" altLang="en-US" dirty="0" smtClean="0"/>
            <a:t>照片音像</a:t>
          </a:r>
          <a:endParaRPr lang="zh-CN" altLang="en-US" dirty="0"/>
        </a:p>
      </dgm:t>
    </dgm:pt>
    <dgm:pt modelId="{AEA6889A-337B-4A7F-93CE-82CEA4F4238E}" cxnId="{3131187A-470D-4689-8CC4-826150BD0371}" type="parTrans">
      <dgm:prSet/>
      <dgm:spPr/>
      <dgm:t>
        <a:bodyPr/>
        <a:lstStyle/>
        <a:p>
          <a:endParaRPr lang="zh-CN" altLang="en-US"/>
        </a:p>
      </dgm:t>
    </dgm:pt>
    <dgm:pt modelId="{49E78671-15B6-470D-B132-4AD18B4FBAE6}" cxnId="{3131187A-470D-4689-8CC4-826150BD0371}" type="sibTrans">
      <dgm:prSet/>
      <dgm:spPr/>
      <dgm:t>
        <a:bodyPr/>
        <a:lstStyle/>
        <a:p>
          <a:endParaRPr lang="zh-CN" altLang="en-US"/>
        </a:p>
      </dgm:t>
    </dgm:pt>
    <dgm:pt modelId="{4B3DB7EF-5A59-4B71-A73F-9325045C8A7A}">
      <dgm:prSet phldrT="[文本]"/>
      <dgm:spPr/>
      <dgm:t>
        <a:bodyPr/>
        <a:lstStyle/>
        <a:p>
          <a:r>
            <a:rPr lang="zh-CN" altLang="en-US" dirty="0" smtClean="0"/>
            <a:t>升学考试资料</a:t>
          </a:r>
          <a:endParaRPr lang="zh-CN" altLang="en-US" dirty="0"/>
        </a:p>
      </dgm:t>
    </dgm:pt>
    <dgm:pt modelId="{41FBC6B6-FD78-4E9D-B68E-A5C3D94E61C1}" cxnId="{3CBF65E4-0CEC-4ACB-9516-AEEA5D9E7E36}" type="parTrans">
      <dgm:prSet/>
      <dgm:spPr/>
      <dgm:t>
        <a:bodyPr/>
        <a:lstStyle/>
        <a:p>
          <a:endParaRPr lang="zh-CN" altLang="en-US"/>
        </a:p>
      </dgm:t>
    </dgm:pt>
    <dgm:pt modelId="{939CFBD4-2FEF-40DA-BB57-6089BFA3C64A}" cxnId="{3CBF65E4-0CEC-4ACB-9516-AEEA5D9E7E36}" type="sibTrans">
      <dgm:prSet/>
      <dgm:spPr/>
      <dgm:t>
        <a:bodyPr/>
        <a:lstStyle/>
        <a:p>
          <a:endParaRPr lang="zh-CN" altLang="en-US"/>
        </a:p>
      </dgm:t>
    </dgm:pt>
    <dgm:pt modelId="{504C52BC-C5E3-4C11-8F6F-D75E8BD175F6}">
      <dgm:prSet phldrT="[文本]"/>
      <dgm:spPr/>
      <dgm:t>
        <a:bodyPr/>
        <a:lstStyle/>
        <a:p>
          <a:r>
            <a:rPr lang="zh-CN" altLang="en-US" dirty="0" smtClean="0"/>
            <a:t>日记</a:t>
          </a:r>
          <a:endParaRPr lang="zh-CN" altLang="en-US" dirty="0"/>
        </a:p>
      </dgm:t>
    </dgm:pt>
    <dgm:pt modelId="{C47C282F-9597-4762-80A0-F4E41DDAF3EC}" cxnId="{8B94238F-09AF-4249-941A-5B5286C6BBD2}" type="parTrans">
      <dgm:prSet/>
      <dgm:spPr/>
      <dgm:t>
        <a:bodyPr/>
        <a:lstStyle/>
        <a:p>
          <a:endParaRPr lang="zh-CN" altLang="en-US"/>
        </a:p>
      </dgm:t>
    </dgm:pt>
    <dgm:pt modelId="{3BD165F4-06E9-46DB-A3B3-EB4CCAEC1EFE}" cxnId="{8B94238F-09AF-4249-941A-5B5286C6BBD2}" type="sibTrans">
      <dgm:prSet/>
      <dgm:spPr/>
      <dgm:t>
        <a:bodyPr/>
        <a:lstStyle/>
        <a:p>
          <a:endParaRPr lang="zh-CN" altLang="en-US"/>
        </a:p>
      </dgm:t>
    </dgm:pt>
    <dgm:pt modelId="{69C9EABC-E6BE-4D44-A0FA-E707D3970C24}">
      <dgm:prSet phldrT="[文本]"/>
      <dgm:spPr/>
      <dgm:t>
        <a:bodyPr/>
        <a:lstStyle/>
        <a:p>
          <a:r>
            <a:rPr lang="zh-CN" altLang="en-US" dirty="0" smtClean="0"/>
            <a:t>书信</a:t>
          </a:r>
          <a:endParaRPr lang="zh-CN" altLang="en-US" dirty="0"/>
        </a:p>
      </dgm:t>
    </dgm:pt>
    <dgm:pt modelId="{A519232D-829B-44DC-B432-CBFB03208F62}" cxnId="{D4740E38-9578-4426-8A92-B68A4AC0EC08}" type="parTrans">
      <dgm:prSet/>
      <dgm:spPr/>
      <dgm:t>
        <a:bodyPr/>
        <a:lstStyle/>
        <a:p>
          <a:endParaRPr lang="zh-CN" altLang="en-US"/>
        </a:p>
      </dgm:t>
    </dgm:pt>
    <dgm:pt modelId="{24046AA6-856C-4364-8141-713A0C862AB9}" cxnId="{D4740E38-9578-4426-8A92-B68A4AC0EC08}" type="sibTrans">
      <dgm:prSet/>
      <dgm:spPr/>
      <dgm:t>
        <a:bodyPr/>
        <a:lstStyle/>
        <a:p>
          <a:endParaRPr lang="zh-CN" altLang="en-US"/>
        </a:p>
      </dgm:t>
    </dgm:pt>
    <dgm:pt modelId="{999F7964-9E38-4356-A5E3-DD7CBF1FB6D3}">
      <dgm:prSet phldrT="[文本]"/>
      <dgm:spPr/>
      <dgm:t>
        <a:bodyPr/>
        <a:lstStyle/>
        <a:p>
          <a:r>
            <a:rPr lang="zh-CN" altLang="en-US" dirty="0" smtClean="0"/>
            <a:t>毕业纪念同学互赠</a:t>
          </a:r>
          <a:endParaRPr lang="zh-CN" altLang="en-US" dirty="0"/>
        </a:p>
      </dgm:t>
    </dgm:pt>
    <dgm:pt modelId="{496F9E95-FFB5-4165-AB8B-9D01C875A1B7}" cxnId="{4918535C-B979-4E81-AB3B-CD2A5C6DD330}" type="parTrans">
      <dgm:prSet/>
      <dgm:spPr/>
      <dgm:t>
        <a:bodyPr/>
        <a:lstStyle/>
        <a:p>
          <a:endParaRPr lang="zh-CN" altLang="en-US"/>
        </a:p>
      </dgm:t>
    </dgm:pt>
    <dgm:pt modelId="{73134266-830C-40BE-82EF-31C091000CB6}" cxnId="{4918535C-B979-4E81-AB3B-CD2A5C6DD330}" type="sibTrans">
      <dgm:prSet/>
      <dgm:spPr/>
      <dgm:t>
        <a:bodyPr/>
        <a:lstStyle/>
        <a:p>
          <a:endParaRPr lang="zh-CN" altLang="en-US"/>
        </a:p>
      </dgm:t>
    </dgm:pt>
    <dgm:pt modelId="{013916D2-0CA9-4879-B7CE-1FFC7DB5B2CA}">
      <dgm:prSet phldrT="[文本]"/>
      <dgm:spPr/>
      <dgm:t>
        <a:bodyPr/>
        <a:lstStyle/>
        <a:p>
          <a:r>
            <a:rPr lang="zh-CN" altLang="en-US" dirty="0" smtClean="0"/>
            <a:t>择业材料</a:t>
          </a:r>
          <a:endParaRPr lang="zh-CN" altLang="en-US" dirty="0"/>
        </a:p>
      </dgm:t>
    </dgm:pt>
    <dgm:pt modelId="{6ED9261C-082B-426D-BB02-985933522075}" cxnId="{60B871E8-DF97-46A8-8E39-72E4DB58889E}" type="parTrans">
      <dgm:prSet/>
      <dgm:spPr/>
      <dgm:t>
        <a:bodyPr/>
        <a:lstStyle/>
        <a:p>
          <a:endParaRPr lang="zh-CN" altLang="en-US"/>
        </a:p>
      </dgm:t>
    </dgm:pt>
    <dgm:pt modelId="{EBC03CAE-56E4-4689-ABE9-31A8DF8D6D1C}" cxnId="{60B871E8-DF97-46A8-8E39-72E4DB58889E}" type="sibTrans">
      <dgm:prSet/>
      <dgm:spPr/>
      <dgm:t>
        <a:bodyPr/>
        <a:lstStyle/>
        <a:p>
          <a:endParaRPr lang="zh-CN" altLang="en-US"/>
        </a:p>
      </dgm:t>
    </dgm:pt>
    <dgm:pt modelId="{051198D1-0E25-4399-8295-1FD7297579CC}" type="pres">
      <dgm:prSet presAssocID="{DD0231DF-0F6F-4A18-B629-6842E9530F2A}" presName="diagram" presStyleCnt="0">
        <dgm:presLayoutVars>
          <dgm:dir/>
          <dgm:resizeHandles val="exact"/>
        </dgm:presLayoutVars>
      </dgm:prSet>
      <dgm:spPr/>
      <dgm:t>
        <a:bodyPr/>
        <a:lstStyle/>
        <a:p>
          <a:endParaRPr lang="zh-CN" altLang="en-US"/>
        </a:p>
      </dgm:t>
    </dgm:pt>
    <dgm:pt modelId="{89BC19E7-5E54-423A-98E9-383C1ADF8B31}" type="pres">
      <dgm:prSet presAssocID="{F800EC4D-DFB4-4873-81FD-050CB5B2EDBA}" presName="node" presStyleLbl="node1" presStyleIdx="0" presStyleCnt="11">
        <dgm:presLayoutVars>
          <dgm:bulletEnabled val="1"/>
        </dgm:presLayoutVars>
      </dgm:prSet>
      <dgm:spPr/>
      <dgm:t>
        <a:bodyPr/>
        <a:lstStyle/>
        <a:p>
          <a:endParaRPr lang="zh-CN" altLang="en-US"/>
        </a:p>
      </dgm:t>
    </dgm:pt>
    <dgm:pt modelId="{8CE0352C-8423-473E-A856-A555F3384B82}" type="pres">
      <dgm:prSet presAssocID="{53079C78-58FC-4549-B470-C16144AACA5B}" presName="sibTrans" presStyleCnt="0"/>
      <dgm:spPr/>
    </dgm:pt>
    <dgm:pt modelId="{1D86AB10-D871-47EF-A876-76C614A6562F}" type="pres">
      <dgm:prSet presAssocID="{76FB61C1-E5F9-483F-8D14-1B95ABFE1EA5}" presName="node" presStyleLbl="node1" presStyleIdx="1" presStyleCnt="11">
        <dgm:presLayoutVars>
          <dgm:bulletEnabled val="1"/>
        </dgm:presLayoutVars>
      </dgm:prSet>
      <dgm:spPr/>
      <dgm:t>
        <a:bodyPr/>
        <a:lstStyle/>
        <a:p>
          <a:endParaRPr lang="zh-CN" altLang="en-US"/>
        </a:p>
      </dgm:t>
    </dgm:pt>
    <dgm:pt modelId="{2D67CFD8-2584-4319-90D4-8C501A2EB7D5}" type="pres">
      <dgm:prSet presAssocID="{91C85436-0567-4D4B-B5D2-E82530E83903}" presName="sibTrans" presStyleCnt="0"/>
      <dgm:spPr/>
    </dgm:pt>
    <dgm:pt modelId="{69D419C3-7068-4D69-99B8-D788E7C5E2D0}" type="pres">
      <dgm:prSet presAssocID="{668AC05E-2334-4E90-B3D1-33762DD7CE75}" presName="node" presStyleLbl="node1" presStyleIdx="2" presStyleCnt="11">
        <dgm:presLayoutVars>
          <dgm:bulletEnabled val="1"/>
        </dgm:presLayoutVars>
      </dgm:prSet>
      <dgm:spPr/>
      <dgm:t>
        <a:bodyPr/>
        <a:lstStyle/>
        <a:p>
          <a:endParaRPr lang="zh-CN" altLang="en-US"/>
        </a:p>
      </dgm:t>
    </dgm:pt>
    <dgm:pt modelId="{62BA05B0-DF73-4B15-90F4-5C01E2B98FD4}" type="pres">
      <dgm:prSet presAssocID="{D3922869-236F-4035-88D2-56D111B4BFFD}" presName="sibTrans" presStyleCnt="0"/>
      <dgm:spPr/>
    </dgm:pt>
    <dgm:pt modelId="{95BB9990-F002-49C1-9D75-D7B03D1E42C6}" type="pres">
      <dgm:prSet presAssocID="{622A0A86-957A-4D39-B74B-CAA114025886}" presName="node" presStyleLbl="node1" presStyleIdx="3" presStyleCnt="11">
        <dgm:presLayoutVars>
          <dgm:bulletEnabled val="1"/>
        </dgm:presLayoutVars>
      </dgm:prSet>
      <dgm:spPr/>
      <dgm:t>
        <a:bodyPr/>
        <a:lstStyle/>
        <a:p>
          <a:endParaRPr lang="zh-CN" altLang="en-US"/>
        </a:p>
      </dgm:t>
    </dgm:pt>
    <dgm:pt modelId="{36D27CE3-AC5C-459F-9745-0B64101EA782}" type="pres">
      <dgm:prSet presAssocID="{A6246AED-12EA-4B07-B660-FF6846A1A9E9}" presName="sibTrans" presStyleCnt="0"/>
      <dgm:spPr/>
    </dgm:pt>
    <dgm:pt modelId="{4EA201CB-B088-4237-84F7-7A4E705CD430}" type="pres">
      <dgm:prSet presAssocID="{A2E6B417-FC9E-40C8-BD73-C5B9A0D85275}" presName="node" presStyleLbl="node1" presStyleIdx="4" presStyleCnt="11">
        <dgm:presLayoutVars>
          <dgm:bulletEnabled val="1"/>
        </dgm:presLayoutVars>
      </dgm:prSet>
      <dgm:spPr/>
      <dgm:t>
        <a:bodyPr/>
        <a:lstStyle/>
        <a:p>
          <a:endParaRPr lang="zh-CN" altLang="en-US"/>
        </a:p>
      </dgm:t>
    </dgm:pt>
    <dgm:pt modelId="{134770C6-A566-475B-B8B0-2C6EEC2BCBF1}" type="pres">
      <dgm:prSet presAssocID="{78B80474-890C-41DA-B20E-31C47DDD9D5F}" presName="sibTrans" presStyleCnt="0"/>
      <dgm:spPr/>
    </dgm:pt>
    <dgm:pt modelId="{8A4FB8D9-B526-448A-9FBB-00B22445FE10}" type="pres">
      <dgm:prSet presAssocID="{30CE358E-544F-4DD5-A152-80CD8FC58659}" presName="node" presStyleLbl="node1" presStyleIdx="5" presStyleCnt="11">
        <dgm:presLayoutVars>
          <dgm:bulletEnabled val="1"/>
        </dgm:presLayoutVars>
      </dgm:prSet>
      <dgm:spPr/>
      <dgm:t>
        <a:bodyPr/>
        <a:lstStyle/>
        <a:p>
          <a:endParaRPr lang="zh-CN" altLang="en-US"/>
        </a:p>
      </dgm:t>
    </dgm:pt>
    <dgm:pt modelId="{5207FCEA-5F32-456D-A482-06C33E1D792E}" type="pres">
      <dgm:prSet presAssocID="{49E78671-15B6-470D-B132-4AD18B4FBAE6}" presName="sibTrans" presStyleCnt="0"/>
      <dgm:spPr/>
    </dgm:pt>
    <dgm:pt modelId="{107069D5-3070-4FA8-8FF5-25481D12BA1E}" type="pres">
      <dgm:prSet presAssocID="{4B3DB7EF-5A59-4B71-A73F-9325045C8A7A}" presName="node" presStyleLbl="node1" presStyleIdx="6" presStyleCnt="11">
        <dgm:presLayoutVars>
          <dgm:bulletEnabled val="1"/>
        </dgm:presLayoutVars>
      </dgm:prSet>
      <dgm:spPr/>
      <dgm:t>
        <a:bodyPr/>
        <a:lstStyle/>
        <a:p>
          <a:endParaRPr lang="zh-CN" altLang="en-US"/>
        </a:p>
      </dgm:t>
    </dgm:pt>
    <dgm:pt modelId="{D59FD03C-EA1F-4E53-A014-857E32369A8F}" type="pres">
      <dgm:prSet presAssocID="{939CFBD4-2FEF-40DA-BB57-6089BFA3C64A}" presName="sibTrans" presStyleCnt="0"/>
      <dgm:spPr/>
    </dgm:pt>
    <dgm:pt modelId="{A6126597-7A49-44F7-B103-EEF6AABC7246}" type="pres">
      <dgm:prSet presAssocID="{504C52BC-C5E3-4C11-8F6F-D75E8BD175F6}" presName="node" presStyleLbl="node1" presStyleIdx="7" presStyleCnt="11">
        <dgm:presLayoutVars>
          <dgm:bulletEnabled val="1"/>
        </dgm:presLayoutVars>
      </dgm:prSet>
      <dgm:spPr/>
      <dgm:t>
        <a:bodyPr/>
        <a:lstStyle/>
        <a:p>
          <a:endParaRPr lang="zh-CN" altLang="en-US"/>
        </a:p>
      </dgm:t>
    </dgm:pt>
    <dgm:pt modelId="{2AF3FF49-0041-46A8-B9D6-417F00B3B1C7}" type="pres">
      <dgm:prSet presAssocID="{3BD165F4-06E9-46DB-A3B3-EB4CCAEC1EFE}" presName="sibTrans" presStyleCnt="0"/>
      <dgm:spPr/>
    </dgm:pt>
    <dgm:pt modelId="{D97F1F6C-E422-477B-B640-A3EAAD5D396F}" type="pres">
      <dgm:prSet presAssocID="{69C9EABC-E6BE-4D44-A0FA-E707D3970C24}" presName="node" presStyleLbl="node1" presStyleIdx="8" presStyleCnt="11" custLinFactNeighborX="-56621" custLinFactNeighborY="561">
        <dgm:presLayoutVars>
          <dgm:bulletEnabled val="1"/>
        </dgm:presLayoutVars>
      </dgm:prSet>
      <dgm:spPr/>
      <dgm:t>
        <a:bodyPr/>
        <a:lstStyle/>
        <a:p>
          <a:endParaRPr lang="zh-CN" altLang="en-US"/>
        </a:p>
      </dgm:t>
    </dgm:pt>
    <dgm:pt modelId="{FFE98923-889E-4A0F-8B21-054D49A11DEF}" type="pres">
      <dgm:prSet presAssocID="{24046AA6-856C-4364-8141-713A0C862AB9}" presName="sibTrans" presStyleCnt="0"/>
      <dgm:spPr/>
    </dgm:pt>
    <dgm:pt modelId="{D5EE239A-66C5-49CB-80B0-23F5F6A4A742}" type="pres">
      <dgm:prSet presAssocID="{999F7964-9E38-4356-A5E3-DD7CBF1FB6D3}" presName="node" presStyleLbl="node1" presStyleIdx="9" presStyleCnt="11" custLinFactNeighborX="-54576" custLinFactNeighborY="561">
        <dgm:presLayoutVars>
          <dgm:bulletEnabled val="1"/>
        </dgm:presLayoutVars>
      </dgm:prSet>
      <dgm:spPr/>
      <dgm:t>
        <a:bodyPr/>
        <a:lstStyle/>
        <a:p>
          <a:endParaRPr lang="zh-CN" altLang="en-US"/>
        </a:p>
      </dgm:t>
    </dgm:pt>
    <dgm:pt modelId="{3EE9A013-D336-4D47-9B2F-CBB679EC1C49}" type="pres">
      <dgm:prSet presAssocID="{73134266-830C-40BE-82EF-31C091000CB6}" presName="sibTrans" presStyleCnt="0"/>
      <dgm:spPr/>
    </dgm:pt>
    <dgm:pt modelId="{E07AF05F-EC56-43A8-8086-48B65BB57798}" type="pres">
      <dgm:prSet presAssocID="{013916D2-0CA9-4879-B7CE-1FFC7DB5B2CA}" presName="node" presStyleLbl="node1" presStyleIdx="10" presStyleCnt="11" custLinFactNeighborX="-52530" custLinFactNeighborY="561">
        <dgm:presLayoutVars>
          <dgm:bulletEnabled val="1"/>
        </dgm:presLayoutVars>
      </dgm:prSet>
      <dgm:spPr/>
      <dgm:t>
        <a:bodyPr/>
        <a:lstStyle/>
        <a:p>
          <a:endParaRPr lang="zh-CN" altLang="en-US"/>
        </a:p>
      </dgm:t>
    </dgm:pt>
  </dgm:ptLst>
  <dgm:cxnLst>
    <dgm:cxn modelId="{E8F29FB8-A83B-4BB1-8E5C-EE7A236C8823}" srcId="{DD0231DF-0F6F-4A18-B629-6842E9530F2A}" destId="{76FB61C1-E5F9-483F-8D14-1B95ABFE1EA5}" srcOrd="1" destOrd="0" parTransId="{579387F1-F11E-4B61-BD72-A38E376F8A53}" sibTransId="{91C85436-0567-4D4B-B5D2-E82530E83903}"/>
    <dgm:cxn modelId="{DFC0FA20-D0D3-4510-BCC5-9E15E706AA11}" srcId="{DD0231DF-0F6F-4A18-B629-6842E9530F2A}" destId="{F800EC4D-DFB4-4873-81FD-050CB5B2EDBA}" srcOrd="0" destOrd="0" parTransId="{8893EA13-B3DF-478D-BCA4-ED52377272F9}" sibTransId="{53079C78-58FC-4549-B470-C16144AACA5B}"/>
    <dgm:cxn modelId="{AF7A4BCB-7AB5-42E4-A00A-3E03569758E1}" type="presOf" srcId="{4B3DB7EF-5A59-4B71-A73F-9325045C8A7A}" destId="{107069D5-3070-4FA8-8FF5-25481D12BA1E}" srcOrd="0" destOrd="0" presId="urn:microsoft.com/office/officeart/2005/8/layout/default"/>
    <dgm:cxn modelId="{B18745CE-95E7-45F3-8B34-4D3B45E44839}" type="presOf" srcId="{A2E6B417-FC9E-40C8-BD73-C5B9A0D85275}" destId="{4EA201CB-B088-4237-84F7-7A4E705CD430}" srcOrd="0" destOrd="0" presId="urn:microsoft.com/office/officeart/2005/8/layout/default"/>
    <dgm:cxn modelId="{8B94238F-09AF-4249-941A-5B5286C6BBD2}" srcId="{DD0231DF-0F6F-4A18-B629-6842E9530F2A}" destId="{504C52BC-C5E3-4C11-8F6F-D75E8BD175F6}" srcOrd="7" destOrd="0" parTransId="{C47C282F-9597-4762-80A0-F4E41DDAF3EC}" sibTransId="{3BD165F4-06E9-46DB-A3B3-EB4CCAEC1EFE}"/>
    <dgm:cxn modelId="{DF4947A0-084A-49C8-8D16-9A31CF9CDDB6}" type="presOf" srcId="{668AC05E-2334-4E90-B3D1-33762DD7CE75}" destId="{69D419C3-7068-4D69-99B8-D788E7C5E2D0}" srcOrd="0" destOrd="0" presId="urn:microsoft.com/office/officeart/2005/8/layout/default"/>
    <dgm:cxn modelId="{8E8F45AF-ED50-4EF1-91BD-8AF7029A5AD1}" type="presOf" srcId="{622A0A86-957A-4D39-B74B-CAA114025886}" destId="{95BB9990-F002-49C1-9D75-D7B03D1E42C6}" srcOrd="0" destOrd="0" presId="urn:microsoft.com/office/officeart/2005/8/layout/default"/>
    <dgm:cxn modelId="{42100E81-64AE-4604-8D0D-9AD987061F1C}" type="presOf" srcId="{F800EC4D-DFB4-4873-81FD-050CB5B2EDBA}" destId="{89BC19E7-5E54-423A-98E9-383C1ADF8B31}" srcOrd="0" destOrd="0" presId="urn:microsoft.com/office/officeart/2005/8/layout/default"/>
    <dgm:cxn modelId="{E4E2FF7B-1698-4123-8169-979B532EA117}" srcId="{DD0231DF-0F6F-4A18-B629-6842E9530F2A}" destId="{622A0A86-957A-4D39-B74B-CAA114025886}" srcOrd="3" destOrd="0" parTransId="{C855E8B0-4382-4C60-BAFB-246D559A5E8F}" sibTransId="{A6246AED-12EA-4B07-B660-FF6846A1A9E9}"/>
    <dgm:cxn modelId="{B409B97F-88B8-41E0-A422-F902AF49374A}" type="presOf" srcId="{76FB61C1-E5F9-483F-8D14-1B95ABFE1EA5}" destId="{1D86AB10-D871-47EF-A876-76C614A6562F}" srcOrd="0" destOrd="0" presId="urn:microsoft.com/office/officeart/2005/8/layout/default"/>
    <dgm:cxn modelId="{D4740E38-9578-4426-8A92-B68A4AC0EC08}" srcId="{DD0231DF-0F6F-4A18-B629-6842E9530F2A}" destId="{69C9EABC-E6BE-4D44-A0FA-E707D3970C24}" srcOrd="8" destOrd="0" parTransId="{A519232D-829B-44DC-B432-CBFB03208F62}" sibTransId="{24046AA6-856C-4364-8141-713A0C862AB9}"/>
    <dgm:cxn modelId="{3131187A-470D-4689-8CC4-826150BD0371}" srcId="{DD0231DF-0F6F-4A18-B629-6842E9530F2A}" destId="{30CE358E-544F-4DD5-A152-80CD8FC58659}" srcOrd="5" destOrd="0" parTransId="{AEA6889A-337B-4A7F-93CE-82CEA4F4238E}" sibTransId="{49E78671-15B6-470D-B132-4AD18B4FBAE6}"/>
    <dgm:cxn modelId="{60B871E8-DF97-46A8-8E39-72E4DB58889E}" srcId="{DD0231DF-0F6F-4A18-B629-6842E9530F2A}" destId="{013916D2-0CA9-4879-B7CE-1FFC7DB5B2CA}" srcOrd="10" destOrd="0" parTransId="{6ED9261C-082B-426D-BB02-985933522075}" sibTransId="{EBC03CAE-56E4-4689-ABE9-31A8DF8D6D1C}"/>
    <dgm:cxn modelId="{3CBF65E4-0CEC-4ACB-9516-AEEA5D9E7E36}" srcId="{DD0231DF-0F6F-4A18-B629-6842E9530F2A}" destId="{4B3DB7EF-5A59-4B71-A73F-9325045C8A7A}" srcOrd="6" destOrd="0" parTransId="{41FBC6B6-FD78-4E9D-B68E-A5C3D94E61C1}" sibTransId="{939CFBD4-2FEF-40DA-BB57-6089BFA3C64A}"/>
    <dgm:cxn modelId="{AC08993F-16E8-458A-89CB-CCF70F2D3356}" type="presOf" srcId="{013916D2-0CA9-4879-B7CE-1FFC7DB5B2CA}" destId="{E07AF05F-EC56-43A8-8086-48B65BB57798}" srcOrd="0" destOrd="0" presId="urn:microsoft.com/office/officeart/2005/8/layout/default"/>
    <dgm:cxn modelId="{E5FB2A1C-24AE-41D5-8121-DA8E0A964B7E}" type="presOf" srcId="{504C52BC-C5E3-4C11-8F6F-D75E8BD175F6}" destId="{A6126597-7A49-44F7-B103-EEF6AABC7246}" srcOrd="0" destOrd="0" presId="urn:microsoft.com/office/officeart/2005/8/layout/default"/>
    <dgm:cxn modelId="{4918535C-B979-4E81-AB3B-CD2A5C6DD330}" srcId="{DD0231DF-0F6F-4A18-B629-6842E9530F2A}" destId="{999F7964-9E38-4356-A5E3-DD7CBF1FB6D3}" srcOrd="9" destOrd="0" parTransId="{496F9E95-FFB5-4165-AB8B-9D01C875A1B7}" sibTransId="{73134266-830C-40BE-82EF-31C091000CB6}"/>
    <dgm:cxn modelId="{23300073-3A6A-4B84-86BA-19211582D767}" type="presOf" srcId="{DD0231DF-0F6F-4A18-B629-6842E9530F2A}" destId="{051198D1-0E25-4399-8295-1FD7297579CC}" srcOrd="0" destOrd="0" presId="urn:microsoft.com/office/officeart/2005/8/layout/default"/>
    <dgm:cxn modelId="{673AFC69-8B41-48F5-BF4F-58D364E7885B}" srcId="{DD0231DF-0F6F-4A18-B629-6842E9530F2A}" destId="{A2E6B417-FC9E-40C8-BD73-C5B9A0D85275}" srcOrd="4" destOrd="0" parTransId="{8CBF24DD-4D9A-41B8-B683-09185B776B11}" sibTransId="{78B80474-890C-41DA-B20E-31C47DDD9D5F}"/>
    <dgm:cxn modelId="{E00A0E3D-0EF2-41B6-8E95-0CB4D45C7433}" type="presOf" srcId="{69C9EABC-E6BE-4D44-A0FA-E707D3970C24}" destId="{D97F1F6C-E422-477B-B640-A3EAAD5D396F}" srcOrd="0" destOrd="0" presId="urn:microsoft.com/office/officeart/2005/8/layout/default"/>
    <dgm:cxn modelId="{78770FA7-9560-42AB-847F-C0FDBF43CA20}" type="presOf" srcId="{999F7964-9E38-4356-A5E3-DD7CBF1FB6D3}" destId="{D5EE239A-66C5-49CB-80B0-23F5F6A4A742}" srcOrd="0" destOrd="0" presId="urn:microsoft.com/office/officeart/2005/8/layout/default"/>
    <dgm:cxn modelId="{1AB759E7-635F-431A-8FFD-9D778AD304C8}" type="presOf" srcId="{30CE358E-544F-4DD5-A152-80CD8FC58659}" destId="{8A4FB8D9-B526-448A-9FBB-00B22445FE10}" srcOrd="0" destOrd="0" presId="urn:microsoft.com/office/officeart/2005/8/layout/default"/>
    <dgm:cxn modelId="{39CFAD3F-1982-493B-8FD9-86CA8AA7FF93}" srcId="{DD0231DF-0F6F-4A18-B629-6842E9530F2A}" destId="{668AC05E-2334-4E90-B3D1-33762DD7CE75}" srcOrd="2" destOrd="0" parTransId="{50CFFA28-E13E-4B74-BBD3-D2AF8D77A67E}" sibTransId="{D3922869-236F-4035-88D2-56D111B4BFFD}"/>
    <dgm:cxn modelId="{FCF013D0-1674-4558-A25A-F2A2499B2940}" type="presParOf" srcId="{051198D1-0E25-4399-8295-1FD7297579CC}" destId="{89BC19E7-5E54-423A-98E9-383C1ADF8B31}" srcOrd="0" destOrd="0" presId="urn:microsoft.com/office/officeart/2005/8/layout/default"/>
    <dgm:cxn modelId="{EF4D5284-03C8-434D-8EF6-1434794F695F}" type="presParOf" srcId="{051198D1-0E25-4399-8295-1FD7297579CC}" destId="{8CE0352C-8423-473E-A856-A555F3384B82}" srcOrd="1" destOrd="0" presId="urn:microsoft.com/office/officeart/2005/8/layout/default"/>
    <dgm:cxn modelId="{8ACC6808-7A81-4D1B-A2E2-26CD119AA305}" type="presParOf" srcId="{051198D1-0E25-4399-8295-1FD7297579CC}" destId="{1D86AB10-D871-47EF-A876-76C614A6562F}" srcOrd="2" destOrd="0" presId="urn:microsoft.com/office/officeart/2005/8/layout/default"/>
    <dgm:cxn modelId="{8723873E-A469-44E4-9E68-B1E68BFBEF6F}" type="presParOf" srcId="{051198D1-0E25-4399-8295-1FD7297579CC}" destId="{2D67CFD8-2584-4319-90D4-8C501A2EB7D5}" srcOrd="3" destOrd="0" presId="urn:microsoft.com/office/officeart/2005/8/layout/default"/>
    <dgm:cxn modelId="{B4EC323E-EC8C-4F1E-A2ED-E19A16ECC16A}" type="presParOf" srcId="{051198D1-0E25-4399-8295-1FD7297579CC}" destId="{69D419C3-7068-4D69-99B8-D788E7C5E2D0}" srcOrd="4" destOrd="0" presId="urn:microsoft.com/office/officeart/2005/8/layout/default"/>
    <dgm:cxn modelId="{DC3504E0-9235-4DD2-93F3-E5D782C22E4F}" type="presParOf" srcId="{051198D1-0E25-4399-8295-1FD7297579CC}" destId="{62BA05B0-DF73-4B15-90F4-5C01E2B98FD4}" srcOrd="5" destOrd="0" presId="urn:microsoft.com/office/officeart/2005/8/layout/default"/>
    <dgm:cxn modelId="{F9CBE392-4C76-4EFD-8DF2-C4BCBC9647CD}" type="presParOf" srcId="{051198D1-0E25-4399-8295-1FD7297579CC}" destId="{95BB9990-F002-49C1-9D75-D7B03D1E42C6}" srcOrd="6" destOrd="0" presId="urn:microsoft.com/office/officeart/2005/8/layout/default"/>
    <dgm:cxn modelId="{BF1FFDB4-1140-4581-B6AF-E9B8AF15DDFF}" type="presParOf" srcId="{051198D1-0E25-4399-8295-1FD7297579CC}" destId="{36D27CE3-AC5C-459F-9745-0B64101EA782}" srcOrd="7" destOrd="0" presId="urn:microsoft.com/office/officeart/2005/8/layout/default"/>
    <dgm:cxn modelId="{19457E54-D57C-4B47-8897-C81D593ADB2A}" type="presParOf" srcId="{051198D1-0E25-4399-8295-1FD7297579CC}" destId="{4EA201CB-B088-4237-84F7-7A4E705CD430}" srcOrd="8" destOrd="0" presId="urn:microsoft.com/office/officeart/2005/8/layout/default"/>
    <dgm:cxn modelId="{38576830-D8EC-4A9F-9D41-381A271B2DD7}" type="presParOf" srcId="{051198D1-0E25-4399-8295-1FD7297579CC}" destId="{134770C6-A566-475B-B8B0-2C6EEC2BCBF1}" srcOrd="9" destOrd="0" presId="urn:microsoft.com/office/officeart/2005/8/layout/default"/>
    <dgm:cxn modelId="{07F6AFC3-5296-4EDE-95A8-89E7B24FF8B1}" type="presParOf" srcId="{051198D1-0E25-4399-8295-1FD7297579CC}" destId="{8A4FB8D9-B526-448A-9FBB-00B22445FE10}" srcOrd="10" destOrd="0" presId="urn:microsoft.com/office/officeart/2005/8/layout/default"/>
    <dgm:cxn modelId="{B34132DD-9171-435C-AD51-E665DABBA536}" type="presParOf" srcId="{051198D1-0E25-4399-8295-1FD7297579CC}" destId="{5207FCEA-5F32-456D-A482-06C33E1D792E}" srcOrd="11" destOrd="0" presId="urn:microsoft.com/office/officeart/2005/8/layout/default"/>
    <dgm:cxn modelId="{43D8E8E7-EEAB-491C-B31A-8CA7239C9859}" type="presParOf" srcId="{051198D1-0E25-4399-8295-1FD7297579CC}" destId="{107069D5-3070-4FA8-8FF5-25481D12BA1E}" srcOrd="12" destOrd="0" presId="urn:microsoft.com/office/officeart/2005/8/layout/default"/>
    <dgm:cxn modelId="{88199C09-3472-4B41-B43D-9067220F5808}" type="presParOf" srcId="{051198D1-0E25-4399-8295-1FD7297579CC}" destId="{D59FD03C-EA1F-4E53-A014-857E32369A8F}" srcOrd="13" destOrd="0" presId="urn:microsoft.com/office/officeart/2005/8/layout/default"/>
    <dgm:cxn modelId="{2FB5614F-69AC-4EE6-B87A-7B36E4AF6BFA}" type="presParOf" srcId="{051198D1-0E25-4399-8295-1FD7297579CC}" destId="{A6126597-7A49-44F7-B103-EEF6AABC7246}" srcOrd="14" destOrd="0" presId="urn:microsoft.com/office/officeart/2005/8/layout/default"/>
    <dgm:cxn modelId="{604A7ED4-0953-4D2B-82E5-B495C2FE05C3}" type="presParOf" srcId="{051198D1-0E25-4399-8295-1FD7297579CC}" destId="{2AF3FF49-0041-46A8-B9D6-417F00B3B1C7}" srcOrd="15" destOrd="0" presId="urn:microsoft.com/office/officeart/2005/8/layout/default"/>
    <dgm:cxn modelId="{02CBE0D1-DEB1-4185-8B3A-3976D7A3E221}" type="presParOf" srcId="{051198D1-0E25-4399-8295-1FD7297579CC}" destId="{D97F1F6C-E422-477B-B640-A3EAAD5D396F}" srcOrd="16" destOrd="0" presId="urn:microsoft.com/office/officeart/2005/8/layout/default"/>
    <dgm:cxn modelId="{F4DC90F9-8EF8-4EE9-A0BC-D180C1D07ED6}" type="presParOf" srcId="{051198D1-0E25-4399-8295-1FD7297579CC}" destId="{FFE98923-889E-4A0F-8B21-054D49A11DEF}" srcOrd="17" destOrd="0" presId="urn:microsoft.com/office/officeart/2005/8/layout/default"/>
    <dgm:cxn modelId="{F39E432C-07AE-4274-9A1A-0143825CE842}" type="presParOf" srcId="{051198D1-0E25-4399-8295-1FD7297579CC}" destId="{D5EE239A-66C5-49CB-80B0-23F5F6A4A742}" srcOrd="18" destOrd="0" presId="urn:microsoft.com/office/officeart/2005/8/layout/default"/>
    <dgm:cxn modelId="{4F7146BF-90DE-45E5-B1BA-55D8E329A480}" type="presParOf" srcId="{051198D1-0E25-4399-8295-1FD7297579CC}" destId="{3EE9A013-D336-4D47-9B2F-CBB679EC1C49}" srcOrd="19" destOrd="0" presId="urn:microsoft.com/office/officeart/2005/8/layout/default"/>
    <dgm:cxn modelId="{6D58A1E8-ADED-4874-906D-EC21C5D40634}" type="presParOf" srcId="{051198D1-0E25-4399-8295-1FD7297579CC}" destId="{E07AF05F-EC56-43A8-8086-48B65BB57798}" srcOrd="20" destOrd="0" presId="urn:microsoft.com/office/officeart/2005/8/layout/defaul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1EAFE3B-DA2A-4281-9801-18AFAFFC85C4}" type="doc">
      <dgm:prSet loTypeId="urn:microsoft.com/office/officeart/2005/8/layout/bList2" loCatId="list" qsTypeId="urn:microsoft.com/office/officeart/2005/8/quickstyle/simple1" qsCatId="simple" csTypeId="urn:microsoft.com/office/officeart/2005/8/colors/accent1_2" csCatId="accent1" phldr="1"/>
      <dgm:spPr/>
    </dgm:pt>
    <dgm:pt modelId="{3CCAC7C7-E3B5-4F5C-A255-E77D9B7070F8}" type="pres">
      <dgm:prSet presAssocID="{D1EAFE3B-DA2A-4281-9801-18AFAFFC85C4}" presName="diagram" presStyleCnt="0">
        <dgm:presLayoutVars>
          <dgm:dir/>
          <dgm:animLvl val="lvl"/>
          <dgm:resizeHandles val="exact"/>
        </dgm:presLayoutVars>
      </dgm:prSet>
      <dgm:spPr/>
    </dgm:pt>
  </dgm:ptLst>
  <dgm:cxnLst>
    <dgm:cxn modelId="{EEF58101-CCA7-46DE-82E3-D63CEA1AA262}" type="presOf" srcId="{D1EAFE3B-DA2A-4281-9801-18AFAFFC85C4}" destId="{3CCAC7C7-E3B5-4F5C-A255-E77D9B7070F8}" srcOrd="0" destOrd="0" presId="urn:microsoft.com/office/officeart/2005/8/layout/b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4E8E757-C963-4AB3-8263-05E7F8A42831}" type="doc">
      <dgm:prSet loTypeId="urn:microsoft.com/office/officeart/2005/8/layout/hList7" loCatId="list" qsTypeId="urn:microsoft.com/office/officeart/2005/8/quickstyle/simple1" qsCatId="simple" csTypeId="urn:microsoft.com/office/officeart/2005/8/colors/colorful1" csCatId="colorful" phldr="1"/>
      <dgm:spPr/>
    </dgm:pt>
    <dgm:pt modelId="{BC33E064-DC1C-413A-A669-2B9804863A80}">
      <dgm:prSet phldrT="[文本]"/>
      <dgm:spPr/>
      <dgm:t>
        <a:bodyPr/>
        <a:lstStyle/>
        <a:p>
          <a:r>
            <a:rPr lang="zh-CN" altLang="en-US" smtClean="0"/>
            <a:t>书信</a:t>
          </a:r>
          <a:endParaRPr lang="zh-CN" altLang="en-US"/>
        </a:p>
      </dgm:t>
    </dgm:pt>
    <dgm:pt modelId="{5D2E7CBB-E143-4F34-90F1-8376BB786E27}" cxnId="{BE99D5C1-A888-4D1C-9C5C-78D9FAADBBB5}" type="parTrans">
      <dgm:prSet/>
      <dgm:spPr/>
      <dgm:t>
        <a:bodyPr/>
        <a:lstStyle/>
        <a:p>
          <a:endParaRPr lang="zh-CN" altLang="en-US"/>
        </a:p>
      </dgm:t>
    </dgm:pt>
    <dgm:pt modelId="{450B4C3B-D520-4FD2-BE8A-2F5262ACA6AB}" cxnId="{BE99D5C1-A888-4D1C-9C5C-78D9FAADBBB5}" type="sibTrans">
      <dgm:prSet/>
      <dgm:spPr/>
      <dgm:t>
        <a:bodyPr/>
        <a:lstStyle/>
        <a:p>
          <a:endParaRPr lang="zh-CN" altLang="en-US"/>
        </a:p>
      </dgm:t>
    </dgm:pt>
    <dgm:pt modelId="{C21587FE-4F7C-4F46-8F36-1EE4C458BD08}">
      <dgm:prSet phldrT="[文本]"/>
      <dgm:spPr/>
      <dgm:t>
        <a:bodyPr/>
        <a:lstStyle/>
        <a:p>
          <a:r>
            <a:rPr lang="zh-CN" altLang="en-US" dirty="0" smtClean="0"/>
            <a:t>结婚证书</a:t>
          </a:r>
          <a:endParaRPr lang="zh-CN" altLang="en-US" dirty="0"/>
        </a:p>
      </dgm:t>
    </dgm:pt>
    <dgm:pt modelId="{A225BAE8-4686-4954-B5DA-0C7CAD385E1D}" cxnId="{04AE55BD-4282-42C6-B27F-8BA3E4A1E138}" type="parTrans">
      <dgm:prSet/>
      <dgm:spPr/>
      <dgm:t>
        <a:bodyPr/>
        <a:lstStyle/>
        <a:p>
          <a:endParaRPr lang="zh-CN" altLang="en-US"/>
        </a:p>
      </dgm:t>
    </dgm:pt>
    <dgm:pt modelId="{3C03D714-F484-4316-88A9-3ADE6595ABB4}" cxnId="{04AE55BD-4282-42C6-B27F-8BA3E4A1E138}" type="sibTrans">
      <dgm:prSet/>
      <dgm:spPr/>
      <dgm:t>
        <a:bodyPr/>
        <a:lstStyle/>
        <a:p>
          <a:endParaRPr lang="zh-CN" altLang="en-US"/>
        </a:p>
      </dgm:t>
    </dgm:pt>
    <dgm:pt modelId="{7B61E012-ECDD-4375-8C9A-8BDD20BF056F}">
      <dgm:prSet phldrT="[文本]"/>
      <dgm:spPr/>
      <dgm:t>
        <a:bodyPr/>
        <a:lstStyle/>
        <a:p>
          <a:r>
            <a:rPr lang="zh-CN" altLang="en-US" dirty="0" smtClean="0"/>
            <a:t>照片</a:t>
          </a:r>
          <a:endParaRPr lang="zh-CN" altLang="en-US" dirty="0"/>
        </a:p>
      </dgm:t>
    </dgm:pt>
    <dgm:pt modelId="{3FD31A60-2372-46F5-B9EE-C925088D7CC6}" cxnId="{F8817AD9-D7BF-46DE-B44C-2F08BA6A2568}" type="parTrans">
      <dgm:prSet/>
      <dgm:spPr/>
      <dgm:t>
        <a:bodyPr/>
        <a:lstStyle/>
        <a:p>
          <a:endParaRPr lang="zh-CN" altLang="en-US"/>
        </a:p>
      </dgm:t>
    </dgm:pt>
    <dgm:pt modelId="{6DE1284D-7061-4040-B357-A9E9EF18A176}" cxnId="{F8817AD9-D7BF-46DE-B44C-2F08BA6A2568}" type="sibTrans">
      <dgm:prSet/>
      <dgm:spPr/>
      <dgm:t>
        <a:bodyPr/>
        <a:lstStyle/>
        <a:p>
          <a:endParaRPr lang="zh-CN" altLang="en-US"/>
        </a:p>
      </dgm:t>
    </dgm:pt>
    <dgm:pt modelId="{DE302D3C-12F6-49F0-972D-B482B04D5DAE}">
      <dgm:prSet phldrT="[文本]"/>
      <dgm:spPr/>
      <dgm:t>
        <a:bodyPr/>
        <a:lstStyle/>
        <a:p>
          <a:r>
            <a:rPr lang="zh-CN" altLang="en-US" dirty="0" smtClean="0"/>
            <a:t>录像</a:t>
          </a:r>
          <a:endParaRPr lang="zh-CN" altLang="en-US" dirty="0"/>
        </a:p>
      </dgm:t>
    </dgm:pt>
    <dgm:pt modelId="{4FDBCD63-C4F5-4C99-9322-A3F816CDE2D7}" cxnId="{5A79728D-CF2D-4EB1-BF23-06E45924C21C}" type="parTrans">
      <dgm:prSet/>
      <dgm:spPr/>
      <dgm:t>
        <a:bodyPr/>
        <a:lstStyle/>
        <a:p>
          <a:endParaRPr lang="zh-CN" altLang="en-US"/>
        </a:p>
      </dgm:t>
    </dgm:pt>
    <dgm:pt modelId="{344AC64E-CE15-47F2-A353-5A8913F2A1CF}" cxnId="{5A79728D-CF2D-4EB1-BF23-06E45924C21C}" type="sibTrans">
      <dgm:prSet/>
      <dgm:spPr/>
      <dgm:t>
        <a:bodyPr/>
        <a:lstStyle/>
        <a:p>
          <a:endParaRPr lang="zh-CN" altLang="en-US"/>
        </a:p>
      </dgm:t>
    </dgm:pt>
    <dgm:pt modelId="{5826EABF-A809-4438-94AF-0625ECA04094}">
      <dgm:prSet phldrT="[文本]"/>
      <dgm:spPr/>
      <dgm:t>
        <a:bodyPr/>
        <a:lstStyle/>
        <a:p>
          <a:r>
            <a:rPr lang="zh-CN" altLang="en-US" dirty="0" smtClean="0"/>
            <a:t>实物</a:t>
          </a:r>
          <a:endParaRPr lang="zh-CN" altLang="en-US" dirty="0"/>
        </a:p>
      </dgm:t>
    </dgm:pt>
    <dgm:pt modelId="{E634604D-A813-4D07-9FB2-A4D655B0DA6D}" cxnId="{5746DBBE-8762-4A55-879B-170973141B1F}" type="parTrans">
      <dgm:prSet/>
      <dgm:spPr/>
      <dgm:t>
        <a:bodyPr/>
        <a:lstStyle/>
        <a:p>
          <a:endParaRPr lang="zh-CN" altLang="en-US"/>
        </a:p>
      </dgm:t>
    </dgm:pt>
    <dgm:pt modelId="{3E50B5BF-B1B0-48DD-BE7C-01EBC3D16805}" cxnId="{5746DBBE-8762-4A55-879B-170973141B1F}" type="sibTrans">
      <dgm:prSet/>
      <dgm:spPr/>
      <dgm:t>
        <a:bodyPr/>
        <a:lstStyle/>
        <a:p>
          <a:endParaRPr lang="zh-CN" altLang="en-US"/>
        </a:p>
      </dgm:t>
    </dgm:pt>
    <dgm:pt modelId="{F3967FAF-03F4-4598-9A53-715A57582E2D}" type="pres">
      <dgm:prSet presAssocID="{54E8E757-C963-4AB3-8263-05E7F8A42831}" presName="Name0" presStyleCnt="0">
        <dgm:presLayoutVars>
          <dgm:dir/>
          <dgm:resizeHandles val="exact"/>
        </dgm:presLayoutVars>
      </dgm:prSet>
      <dgm:spPr/>
    </dgm:pt>
    <dgm:pt modelId="{5A4A5261-1108-4186-B7CC-B645A2A4E2EE}" type="pres">
      <dgm:prSet presAssocID="{54E8E757-C963-4AB3-8263-05E7F8A42831}" presName="fgShape" presStyleLbl="fgShp" presStyleIdx="0" presStyleCnt="1"/>
      <dgm:spPr/>
    </dgm:pt>
    <dgm:pt modelId="{CD1C384F-AD51-4DBD-931A-878145E17E83}" type="pres">
      <dgm:prSet presAssocID="{54E8E757-C963-4AB3-8263-05E7F8A42831}" presName="linComp" presStyleCnt="0"/>
      <dgm:spPr/>
    </dgm:pt>
    <dgm:pt modelId="{3769C36B-A018-489B-8285-7388A32B6F0B}" type="pres">
      <dgm:prSet presAssocID="{BC33E064-DC1C-413A-A669-2B9804863A80}" presName="compNode" presStyleCnt="0"/>
      <dgm:spPr/>
    </dgm:pt>
    <dgm:pt modelId="{C27E314C-CA02-4C94-84B9-F4150E944B8D}" type="pres">
      <dgm:prSet presAssocID="{BC33E064-DC1C-413A-A669-2B9804863A80}" presName="bkgdShape" presStyleLbl="node1" presStyleIdx="0" presStyleCnt="5"/>
      <dgm:spPr/>
      <dgm:t>
        <a:bodyPr/>
        <a:lstStyle/>
        <a:p>
          <a:endParaRPr lang="zh-CN" altLang="en-US"/>
        </a:p>
      </dgm:t>
    </dgm:pt>
    <dgm:pt modelId="{6BDF6F6F-062A-43C7-BC81-D64B850C7441}" type="pres">
      <dgm:prSet presAssocID="{BC33E064-DC1C-413A-A669-2B9804863A80}" presName="nodeTx" presStyleLbl="node1" presStyleIdx="0" presStyleCnt="5">
        <dgm:presLayoutVars>
          <dgm:bulletEnabled val="1"/>
        </dgm:presLayoutVars>
      </dgm:prSet>
      <dgm:spPr/>
      <dgm:t>
        <a:bodyPr/>
        <a:lstStyle/>
        <a:p>
          <a:endParaRPr lang="zh-CN" altLang="en-US"/>
        </a:p>
      </dgm:t>
    </dgm:pt>
    <dgm:pt modelId="{D80ABD05-60A3-43B8-A442-F0A26EF73BF7}" type="pres">
      <dgm:prSet presAssocID="{BC33E064-DC1C-413A-A669-2B9804863A80}" presName="invisiNode" presStyleLbl="node1" presStyleIdx="0" presStyleCnt="5"/>
      <dgm:spPr/>
    </dgm:pt>
    <dgm:pt modelId="{30C5EE1D-6E72-47C0-88F5-FB97CD62233B}" type="pres">
      <dgm:prSet presAssocID="{BC33E064-DC1C-413A-A669-2B9804863A80}" presName="imagNode" presStyleLbl="fgImgPlace1" presStyleIdx="0" presStyleCnt="5"/>
      <dgm:spPr>
        <a:blipFill rotWithShape="0">
          <a:blip xmlns:r="http://schemas.openxmlformats.org/officeDocument/2006/relationships" r:embed="rId1"/>
          <a:stretch>
            <a:fillRect/>
          </a:stretch>
        </a:blipFill>
      </dgm:spPr>
    </dgm:pt>
    <dgm:pt modelId="{02AEC131-FC0E-47F0-AF0F-B22A190F8B61}" type="pres">
      <dgm:prSet presAssocID="{450B4C3B-D520-4FD2-BE8A-2F5262ACA6AB}" presName="sibTrans" presStyleLbl="sibTrans2D1" presStyleIdx="0" presStyleCnt="0"/>
      <dgm:spPr/>
      <dgm:t>
        <a:bodyPr/>
        <a:lstStyle/>
        <a:p>
          <a:endParaRPr lang="zh-CN" altLang="en-US"/>
        </a:p>
      </dgm:t>
    </dgm:pt>
    <dgm:pt modelId="{6BE23800-2664-4C7B-9DE6-E1C39860CCBF}" type="pres">
      <dgm:prSet presAssocID="{C21587FE-4F7C-4F46-8F36-1EE4C458BD08}" presName="compNode" presStyleCnt="0"/>
      <dgm:spPr/>
    </dgm:pt>
    <dgm:pt modelId="{9515CFE7-FA75-403A-B98F-798BEC42D724}" type="pres">
      <dgm:prSet presAssocID="{C21587FE-4F7C-4F46-8F36-1EE4C458BD08}" presName="bkgdShape" presStyleLbl="node1" presStyleIdx="1" presStyleCnt="5"/>
      <dgm:spPr/>
      <dgm:t>
        <a:bodyPr/>
        <a:lstStyle/>
        <a:p>
          <a:endParaRPr lang="zh-CN" altLang="en-US"/>
        </a:p>
      </dgm:t>
    </dgm:pt>
    <dgm:pt modelId="{72CCD65C-6F21-4A43-8BBE-1084CFE66A6D}" type="pres">
      <dgm:prSet presAssocID="{C21587FE-4F7C-4F46-8F36-1EE4C458BD08}" presName="nodeTx" presStyleLbl="node1" presStyleIdx="1" presStyleCnt="5">
        <dgm:presLayoutVars>
          <dgm:bulletEnabled val="1"/>
        </dgm:presLayoutVars>
      </dgm:prSet>
      <dgm:spPr/>
      <dgm:t>
        <a:bodyPr/>
        <a:lstStyle/>
        <a:p>
          <a:endParaRPr lang="zh-CN" altLang="en-US"/>
        </a:p>
      </dgm:t>
    </dgm:pt>
    <dgm:pt modelId="{0C7B9509-A142-4E62-AD41-3D86F0076944}" type="pres">
      <dgm:prSet presAssocID="{C21587FE-4F7C-4F46-8F36-1EE4C458BD08}" presName="invisiNode" presStyleLbl="node1" presStyleIdx="1" presStyleCnt="5"/>
      <dgm:spPr/>
    </dgm:pt>
    <dgm:pt modelId="{56FBEF9C-9A7E-4BE8-B541-232C2C9D67DA}" type="pres">
      <dgm:prSet presAssocID="{C21587FE-4F7C-4F46-8F36-1EE4C458BD08}" presName="imagNode" presStyleLbl="fgImgPlace1" presStyleIdx="1" presStyleCnt="5"/>
      <dgm:spPr>
        <a:blipFill rotWithShape="0">
          <a:blip xmlns:r="http://schemas.openxmlformats.org/officeDocument/2006/relationships" r:embed="rId2"/>
          <a:stretch>
            <a:fillRect/>
          </a:stretch>
        </a:blipFill>
      </dgm:spPr>
    </dgm:pt>
    <dgm:pt modelId="{E301E2F6-37E0-4893-A4C6-ABC64BBCA3DD}" type="pres">
      <dgm:prSet presAssocID="{3C03D714-F484-4316-88A9-3ADE6595ABB4}" presName="sibTrans" presStyleLbl="sibTrans2D1" presStyleIdx="0" presStyleCnt="0"/>
      <dgm:spPr/>
      <dgm:t>
        <a:bodyPr/>
        <a:lstStyle/>
        <a:p>
          <a:endParaRPr lang="zh-CN" altLang="en-US"/>
        </a:p>
      </dgm:t>
    </dgm:pt>
    <dgm:pt modelId="{A949C080-DC7D-46BE-8F47-651C7CA75891}" type="pres">
      <dgm:prSet presAssocID="{7B61E012-ECDD-4375-8C9A-8BDD20BF056F}" presName="compNode" presStyleCnt="0"/>
      <dgm:spPr/>
    </dgm:pt>
    <dgm:pt modelId="{DF2F44AA-A4FB-4391-909B-4EB02D2CB3F0}" type="pres">
      <dgm:prSet presAssocID="{7B61E012-ECDD-4375-8C9A-8BDD20BF056F}" presName="bkgdShape" presStyleLbl="node1" presStyleIdx="2" presStyleCnt="5"/>
      <dgm:spPr/>
      <dgm:t>
        <a:bodyPr/>
        <a:lstStyle/>
        <a:p>
          <a:endParaRPr lang="zh-CN" altLang="en-US"/>
        </a:p>
      </dgm:t>
    </dgm:pt>
    <dgm:pt modelId="{667A749A-DDA0-4351-9C7F-784ACA041C8F}" type="pres">
      <dgm:prSet presAssocID="{7B61E012-ECDD-4375-8C9A-8BDD20BF056F}" presName="nodeTx" presStyleLbl="node1" presStyleIdx="2" presStyleCnt="5">
        <dgm:presLayoutVars>
          <dgm:bulletEnabled val="1"/>
        </dgm:presLayoutVars>
      </dgm:prSet>
      <dgm:spPr/>
      <dgm:t>
        <a:bodyPr/>
        <a:lstStyle/>
        <a:p>
          <a:endParaRPr lang="zh-CN" altLang="en-US"/>
        </a:p>
      </dgm:t>
    </dgm:pt>
    <dgm:pt modelId="{EEA1123A-86AA-4AA9-BD48-427CC0B66EBC}" type="pres">
      <dgm:prSet presAssocID="{7B61E012-ECDD-4375-8C9A-8BDD20BF056F}" presName="invisiNode" presStyleLbl="node1" presStyleIdx="2" presStyleCnt="5"/>
      <dgm:spPr/>
    </dgm:pt>
    <dgm:pt modelId="{7FC48C92-2359-4DCC-97D4-DA790F368605}" type="pres">
      <dgm:prSet presAssocID="{7B61E012-ECDD-4375-8C9A-8BDD20BF056F}" presName="imagNode" presStyleLbl="fgImgPlace1" presStyleIdx="2" presStyleCnt="5"/>
      <dgm:spPr>
        <a:blipFill rotWithShape="0">
          <a:blip xmlns:r="http://schemas.openxmlformats.org/officeDocument/2006/relationships" r:embed="rId3"/>
          <a:stretch>
            <a:fillRect/>
          </a:stretch>
        </a:blipFill>
      </dgm:spPr>
    </dgm:pt>
    <dgm:pt modelId="{221C63F5-21EA-430B-A7D3-A8E005EDE6D4}" type="pres">
      <dgm:prSet presAssocID="{6DE1284D-7061-4040-B357-A9E9EF18A176}" presName="sibTrans" presStyleLbl="sibTrans2D1" presStyleIdx="0" presStyleCnt="0"/>
      <dgm:spPr/>
      <dgm:t>
        <a:bodyPr/>
        <a:lstStyle/>
        <a:p>
          <a:endParaRPr lang="zh-CN" altLang="en-US"/>
        </a:p>
      </dgm:t>
    </dgm:pt>
    <dgm:pt modelId="{180B7363-70BF-42BB-802E-89688F3FB874}" type="pres">
      <dgm:prSet presAssocID="{DE302D3C-12F6-49F0-972D-B482B04D5DAE}" presName="compNode" presStyleCnt="0"/>
      <dgm:spPr/>
    </dgm:pt>
    <dgm:pt modelId="{8F36B029-2D50-4957-90D9-F1A56ABEAEF9}" type="pres">
      <dgm:prSet presAssocID="{DE302D3C-12F6-49F0-972D-B482B04D5DAE}" presName="bkgdShape" presStyleLbl="node1" presStyleIdx="3" presStyleCnt="5"/>
      <dgm:spPr/>
      <dgm:t>
        <a:bodyPr/>
        <a:lstStyle/>
        <a:p>
          <a:endParaRPr lang="zh-CN" altLang="en-US"/>
        </a:p>
      </dgm:t>
    </dgm:pt>
    <dgm:pt modelId="{5B1C004E-C3D0-484B-B1CE-EF2CB583334F}" type="pres">
      <dgm:prSet presAssocID="{DE302D3C-12F6-49F0-972D-B482B04D5DAE}" presName="nodeTx" presStyleLbl="node1" presStyleIdx="3" presStyleCnt="5">
        <dgm:presLayoutVars>
          <dgm:bulletEnabled val="1"/>
        </dgm:presLayoutVars>
      </dgm:prSet>
      <dgm:spPr/>
      <dgm:t>
        <a:bodyPr/>
        <a:lstStyle/>
        <a:p>
          <a:endParaRPr lang="zh-CN" altLang="en-US"/>
        </a:p>
      </dgm:t>
    </dgm:pt>
    <dgm:pt modelId="{C1685BDA-94E4-418E-8BD5-B9A8F1CA5F90}" type="pres">
      <dgm:prSet presAssocID="{DE302D3C-12F6-49F0-972D-B482B04D5DAE}" presName="invisiNode" presStyleLbl="node1" presStyleIdx="3" presStyleCnt="5"/>
      <dgm:spPr/>
    </dgm:pt>
    <dgm:pt modelId="{821496E6-3120-4A82-AA17-CA3EA8BEF9C8}" type="pres">
      <dgm:prSet presAssocID="{DE302D3C-12F6-49F0-972D-B482B04D5DAE}" presName="imagNode" presStyleLbl="fgImgPlace1" presStyleIdx="3" presStyleCnt="5"/>
      <dgm:spPr>
        <a:blipFill rotWithShape="0">
          <a:blip xmlns:r="http://schemas.openxmlformats.org/officeDocument/2006/relationships" r:embed="rId4"/>
          <a:stretch>
            <a:fillRect/>
          </a:stretch>
        </a:blipFill>
      </dgm:spPr>
    </dgm:pt>
    <dgm:pt modelId="{43D9BA18-52A9-46D4-9935-B8B1DAA75BE6}" type="pres">
      <dgm:prSet presAssocID="{344AC64E-CE15-47F2-A353-5A8913F2A1CF}" presName="sibTrans" presStyleLbl="sibTrans2D1" presStyleIdx="0" presStyleCnt="0"/>
      <dgm:spPr/>
      <dgm:t>
        <a:bodyPr/>
        <a:lstStyle/>
        <a:p>
          <a:endParaRPr lang="zh-CN" altLang="en-US"/>
        </a:p>
      </dgm:t>
    </dgm:pt>
    <dgm:pt modelId="{AEBF3A48-4A55-424C-AD3F-0C8F95751CFF}" type="pres">
      <dgm:prSet presAssocID="{5826EABF-A809-4438-94AF-0625ECA04094}" presName="compNode" presStyleCnt="0"/>
      <dgm:spPr/>
    </dgm:pt>
    <dgm:pt modelId="{9BC92B7B-F12E-4370-83E4-E85B47012539}" type="pres">
      <dgm:prSet presAssocID="{5826EABF-A809-4438-94AF-0625ECA04094}" presName="bkgdShape" presStyleLbl="node1" presStyleIdx="4" presStyleCnt="5"/>
      <dgm:spPr/>
      <dgm:t>
        <a:bodyPr/>
        <a:lstStyle/>
        <a:p>
          <a:endParaRPr lang="zh-CN" altLang="en-US"/>
        </a:p>
      </dgm:t>
    </dgm:pt>
    <dgm:pt modelId="{E5B20974-D64D-49C8-98FC-802C25E29DB2}" type="pres">
      <dgm:prSet presAssocID="{5826EABF-A809-4438-94AF-0625ECA04094}" presName="nodeTx" presStyleLbl="node1" presStyleIdx="4" presStyleCnt="5">
        <dgm:presLayoutVars>
          <dgm:bulletEnabled val="1"/>
        </dgm:presLayoutVars>
      </dgm:prSet>
      <dgm:spPr/>
      <dgm:t>
        <a:bodyPr/>
        <a:lstStyle/>
        <a:p>
          <a:endParaRPr lang="zh-CN" altLang="en-US"/>
        </a:p>
      </dgm:t>
    </dgm:pt>
    <dgm:pt modelId="{D1060A21-A78A-4973-BBFC-B0BE8B2559D4}" type="pres">
      <dgm:prSet presAssocID="{5826EABF-A809-4438-94AF-0625ECA04094}" presName="invisiNode" presStyleLbl="node1" presStyleIdx="4" presStyleCnt="5"/>
      <dgm:spPr/>
    </dgm:pt>
    <dgm:pt modelId="{647958AE-FE0F-441B-A9B1-E29D9C38D83E}" type="pres">
      <dgm:prSet presAssocID="{5826EABF-A809-4438-94AF-0625ECA04094}" presName="imagNode" presStyleLbl="fgImgPlace1" presStyleIdx="4" presStyleCnt="5"/>
      <dgm:spPr>
        <a:blipFill rotWithShape="0">
          <a:blip xmlns:r="http://schemas.openxmlformats.org/officeDocument/2006/relationships" r:embed="rId5"/>
          <a:stretch>
            <a:fillRect/>
          </a:stretch>
        </a:blipFill>
      </dgm:spPr>
    </dgm:pt>
  </dgm:ptLst>
  <dgm:cxnLst>
    <dgm:cxn modelId="{292D87E4-3539-485A-931B-2B27A5A2302B}" type="presOf" srcId="{54E8E757-C963-4AB3-8263-05E7F8A42831}" destId="{F3967FAF-03F4-4598-9A53-715A57582E2D}" srcOrd="0" destOrd="0" presId="urn:microsoft.com/office/officeart/2005/8/layout/hList7"/>
    <dgm:cxn modelId="{04AE55BD-4282-42C6-B27F-8BA3E4A1E138}" srcId="{54E8E757-C963-4AB3-8263-05E7F8A42831}" destId="{C21587FE-4F7C-4F46-8F36-1EE4C458BD08}" srcOrd="1" destOrd="0" parTransId="{A225BAE8-4686-4954-B5DA-0C7CAD385E1D}" sibTransId="{3C03D714-F484-4316-88A9-3ADE6595ABB4}"/>
    <dgm:cxn modelId="{1F3CF710-AEB5-47AF-A7EA-2F51DE31F5CD}" type="presOf" srcId="{450B4C3B-D520-4FD2-BE8A-2F5262ACA6AB}" destId="{02AEC131-FC0E-47F0-AF0F-B22A190F8B61}" srcOrd="0" destOrd="0" presId="urn:microsoft.com/office/officeart/2005/8/layout/hList7"/>
    <dgm:cxn modelId="{EAA882C8-8D5A-49B1-B7F4-019CB6040F4D}" type="presOf" srcId="{3C03D714-F484-4316-88A9-3ADE6595ABB4}" destId="{E301E2F6-37E0-4893-A4C6-ABC64BBCA3DD}" srcOrd="0" destOrd="0" presId="urn:microsoft.com/office/officeart/2005/8/layout/hList7"/>
    <dgm:cxn modelId="{2BAB2837-4A35-40A4-B688-95502499A980}" type="presOf" srcId="{BC33E064-DC1C-413A-A669-2B9804863A80}" destId="{6BDF6F6F-062A-43C7-BC81-D64B850C7441}" srcOrd="1" destOrd="0" presId="urn:microsoft.com/office/officeart/2005/8/layout/hList7"/>
    <dgm:cxn modelId="{BE99D5C1-A888-4D1C-9C5C-78D9FAADBBB5}" srcId="{54E8E757-C963-4AB3-8263-05E7F8A42831}" destId="{BC33E064-DC1C-413A-A669-2B9804863A80}" srcOrd="0" destOrd="0" parTransId="{5D2E7CBB-E143-4F34-90F1-8376BB786E27}" sibTransId="{450B4C3B-D520-4FD2-BE8A-2F5262ACA6AB}"/>
    <dgm:cxn modelId="{EDEF9FD8-CB09-409D-8551-0C9FFCDE1040}" type="presOf" srcId="{DE302D3C-12F6-49F0-972D-B482B04D5DAE}" destId="{5B1C004E-C3D0-484B-B1CE-EF2CB583334F}" srcOrd="1" destOrd="0" presId="urn:microsoft.com/office/officeart/2005/8/layout/hList7"/>
    <dgm:cxn modelId="{5A5804BB-CDE1-443D-8E8A-8E0C6C8182FC}" type="presOf" srcId="{7B61E012-ECDD-4375-8C9A-8BDD20BF056F}" destId="{667A749A-DDA0-4351-9C7F-784ACA041C8F}" srcOrd="1" destOrd="0" presId="urn:microsoft.com/office/officeart/2005/8/layout/hList7"/>
    <dgm:cxn modelId="{D542463B-013A-42B8-AEE9-5683602F2EC7}" type="presOf" srcId="{DE302D3C-12F6-49F0-972D-B482B04D5DAE}" destId="{8F36B029-2D50-4957-90D9-F1A56ABEAEF9}" srcOrd="0" destOrd="0" presId="urn:microsoft.com/office/officeart/2005/8/layout/hList7"/>
    <dgm:cxn modelId="{0146E5A5-53DE-4E7C-9C4B-95BB68A83CDC}" type="presOf" srcId="{C21587FE-4F7C-4F46-8F36-1EE4C458BD08}" destId="{9515CFE7-FA75-403A-B98F-798BEC42D724}" srcOrd="0" destOrd="0" presId="urn:microsoft.com/office/officeart/2005/8/layout/hList7"/>
    <dgm:cxn modelId="{11B6C35A-F757-435C-B2B7-EC11E958CB53}" type="presOf" srcId="{344AC64E-CE15-47F2-A353-5A8913F2A1CF}" destId="{43D9BA18-52A9-46D4-9935-B8B1DAA75BE6}" srcOrd="0" destOrd="0" presId="urn:microsoft.com/office/officeart/2005/8/layout/hList7"/>
    <dgm:cxn modelId="{5746DBBE-8762-4A55-879B-170973141B1F}" srcId="{54E8E757-C963-4AB3-8263-05E7F8A42831}" destId="{5826EABF-A809-4438-94AF-0625ECA04094}" srcOrd="4" destOrd="0" parTransId="{E634604D-A813-4D07-9FB2-A4D655B0DA6D}" sibTransId="{3E50B5BF-B1B0-48DD-BE7C-01EBC3D16805}"/>
    <dgm:cxn modelId="{1E8573FA-5B76-4919-B723-88A92D96C9FF}" type="presOf" srcId="{5826EABF-A809-4438-94AF-0625ECA04094}" destId="{9BC92B7B-F12E-4370-83E4-E85B47012539}" srcOrd="0" destOrd="0" presId="urn:microsoft.com/office/officeart/2005/8/layout/hList7"/>
    <dgm:cxn modelId="{6D445071-C061-4A65-A515-78AA86A83FFC}" type="presOf" srcId="{7B61E012-ECDD-4375-8C9A-8BDD20BF056F}" destId="{DF2F44AA-A4FB-4391-909B-4EB02D2CB3F0}" srcOrd="0" destOrd="0" presId="urn:microsoft.com/office/officeart/2005/8/layout/hList7"/>
    <dgm:cxn modelId="{389FAE5C-6674-4AC8-ACEB-906347C071ED}" type="presOf" srcId="{5826EABF-A809-4438-94AF-0625ECA04094}" destId="{E5B20974-D64D-49C8-98FC-802C25E29DB2}" srcOrd="1" destOrd="0" presId="urn:microsoft.com/office/officeart/2005/8/layout/hList7"/>
    <dgm:cxn modelId="{F8817AD9-D7BF-46DE-B44C-2F08BA6A2568}" srcId="{54E8E757-C963-4AB3-8263-05E7F8A42831}" destId="{7B61E012-ECDD-4375-8C9A-8BDD20BF056F}" srcOrd="2" destOrd="0" parTransId="{3FD31A60-2372-46F5-B9EE-C925088D7CC6}" sibTransId="{6DE1284D-7061-4040-B357-A9E9EF18A176}"/>
    <dgm:cxn modelId="{5A79728D-CF2D-4EB1-BF23-06E45924C21C}" srcId="{54E8E757-C963-4AB3-8263-05E7F8A42831}" destId="{DE302D3C-12F6-49F0-972D-B482B04D5DAE}" srcOrd="3" destOrd="0" parTransId="{4FDBCD63-C4F5-4C99-9322-A3F816CDE2D7}" sibTransId="{344AC64E-CE15-47F2-A353-5A8913F2A1CF}"/>
    <dgm:cxn modelId="{0FCF9368-80DB-47BD-B719-203748C44FDC}" type="presOf" srcId="{6DE1284D-7061-4040-B357-A9E9EF18A176}" destId="{221C63F5-21EA-430B-A7D3-A8E005EDE6D4}" srcOrd="0" destOrd="0" presId="urn:microsoft.com/office/officeart/2005/8/layout/hList7"/>
    <dgm:cxn modelId="{1FEAA493-DADB-42B2-98C5-24608F63EDC9}" type="presOf" srcId="{BC33E064-DC1C-413A-A669-2B9804863A80}" destId="{C27E314C-CA02-4C94-84B9-F4150E944B8D}" srcOrd="0" destOrd="0" presId="urn:microsoft.com/office/officeart/2005/8/layout/hList7"/>
    <dgm:cxn modelId="{E3B2BA91-BD10-4062-BBEF-C74B645BE5EF}" type="presOf" srcId="{C21587FE-4F7C-4F46-8F36-1EE4C458BD08}" destId="{72CCD65C-6F21-4A43-8BBE-1084CFE66A6D}" srcOrd="1" destOrd="0" presId="urn:microsoft.com/office/officeart/2005/8/layout/hList7"/>
    <dgm:cxn modelId="{38276857-C9D0-446A-A96B-F9418862358E}" type="presParOf" srcId="{F3967FAF-03F4-4598-9A53-715A57582E2D}" destId="{5A4A5261-1108-4186-B7CC-B645A2A4E2EE}" srcOrd="0" destOrd="0" presId="urn:microsoft.com/office/officeart/2005/8/layout/hList7"/>
    <dgm:cxn modelId="{D11D7123-D535-473E-84F4-573F0159880E}" type="presParOf" srcId="{F3967FAF-03F4-4598-9A53-715A57582E2D}" destId="{CD1C384F-AD51-4DBD-931A-878145E17E83}" srcOrd="1" destOrd="0" presId="urn:microsoft.com/office/officeart/2005/8/layout/hList7"/>
    <dgm:cxn modelId="{8E6FDD12-5A91-4B46-A8E9-FDE2A8A8CCA6}" type="presParOf" srcId="{CD1C384F-AD51-4DBD-931A-878145E17E83}" destId="{3769C36B-A018-489B-8285-7388A32B6F0B}" srcOrd="0" destOrd="0" presId="urn:microsoft.com/office/officeart/2005/8/layout/hList7"/>
    <dgm:cxn modelId="{83E3C9BA-3D63-4078-BF24-BF63D0C33B77}" type="presParOf" srcId="{3769C36B-A018-489B-8285-7388A32B6F0B}" destId="{C27E314C-CA02-4C94-84B9-F4150E944B8D}" srcOrd="0" destOrd="0" presId="urn:microsoft.com/office/officeart/2005/8/layout/hList7"/>
    <dgm:cxn modelId="{B1731257-0356-42BD-AA5D-BA19DFB04A63}" type="presParOf" srcId="{3769C36B-A018-489B-8285-7388A32B6F0B}" destId="{6BDF6F6F-062A-43C7-BC81-D64B850C7441}" srcOrd="1" destOrd="0" presId="urn:microsoft.com/office/officeart/2005/8/layout/hList7"/>
    <dgm:cxn modelId="{FF1B239B-8D15-4250-A82F-B1698B29506B}" type="presParOf" srcId="{3769C36B-A018-489B-8285-7388A32B6F0B}" destId="{D80ABD05-60A3-43B8-A442-F0A26EF73BF7}" srcOrd="2" destOrd="0" presId="urn:microsoft.com/office/officeart/2005/8/layout/hList7"/>
    <dgm:cxn modelId="{4B6A66D4-E636-42CA-9289-1163C4780830}" type="presParOf" srcId="{3769C36B-A018-489B-8285-7388A32B6F0B}" destId="{30C5EE1D-6E72-47C0-88F5-FB97CD62233B}" srcOrd="3" destOrd="0" presId="urn:microsoft.com/office/officeart/2005/8/layout/hList7"/>
    <dgm:cxn modelId="{3EE4D41F-55E6-43A1-A689-1C835BCB0302}" type="presParOf" srcId="{CD1C384F-AD51-4DBD-931A-878145E17E83}" destId="{02AEC131-FC0E-47F0-AF0F-B22A190F8B61}" srcOrd="1" destOrd="0" presId="urn:microsoft.com/office/officeart/2005/8/layout/hList7"/>
    <dgm:cxn modelId="{75BC51EC-D6F1-43D0-8398-B4BD5E6B4D58}" type="presParOf" srcId="{CD1C384F-AD51-4DBD-931A-878145E17E83}" destId="{6BE23800-2664-4C7B-9DE6-E1C39860CCBF}" srcOrd="2" destOrd="0" presId="urn:microsoft.com/office/officeart/2005/8/layout/hList7"/>
    <dgm:cxn modelId="{313F7233-7ED5-4D62-BAC8-B8D40F02F03F}" type="presParOf" srcId="{6BE23800-2664-4C7B-9DE6-E1C39860CCBF}" destId="{9515CFE7-FA75-403A-B98F-798BEC42D724}" srcOrd="0" destOrd="0" presId="urn:microsoft.com/office/officeart/2005/8/layout/hList7"/>
    <dgm:cxn modelId="{1BB16CBA-47F3-437B-AA13-AE8166E3852C}" type="presParOf" srcId="{6BE23800-2664-4C7B-9DE6-E1C39860CCBF}" destId="{72CCD65C-6F21-4A43-8BBE-1084CFE66A6D}" srcOrd="1" destOrd="0" presId="urn:microsoft.com/office/officeart/2005/8/layout/hList7"/>
    <dgm:cxn modelId="{8A64C738-60FD-4F84-A8DF-B8CF5E9DBAF2}" type="presParOf" srcId="{6BE23800-2664-4C7B-9DE6-E1C39860CCBF}" destId="{0C7B9509-A142-4E62-AD41-3D86F0076944}" srcOrd="2" destOrd="0" presId="urn:microsoft.com/office/officeart/2005/8/layout/hList7"/>
    <dgm:cxn modelId="{DB848EFD-6706-4BAE-A358-2F2A895CFCF6}" type="presParOf" srcId="{6BE23800-2664-4C7B-9DE6-E1C39860CCBF}" destId="{56FBEF9C-9A7E-4BE8-B541-232C2C9D67DA}" srcOrd="3" destOrd="0" presId="urn:microsoft.com/office/officeart/2005/8/layout/hList7"/>
    <dgm:cxn modelId="{BB0CD32E-F4CE-4F53-A9F1-2FD226F3A312}" type="presParOf" srcId="{CD1C384F-AD51-4DBD-931A-878145E17E83}" destId="{E301E2F6-37E0-4893-A4C6-ABC64BBCA3DD}" srcOrd="3" destOrd="0" presId="urn:microsoft.com/office/officeart/2005/8/layout/hList7"/>
    <dgm:cxn modelId="{9F7F1759-71E5-46D1-B196-858C3E5BEE00}" type="presParOf" srcId="{CD1C384F-AD51-4DBD-931A-878145E17E83}" destId="{A949C080-DC7D-46BE-8F47-651C7CA75891}" srcOrd="4" destOrd="0" presId="urn:microsoft.com/office/officeart/2005/8/layout/hList7"/>
    <dgm:cxn modelId="{ED1719A9-CDDA-4827-BC7D-485067FFC987}" type="presParOf" srcId="{A949C080-DC7D-46BE-8F47-651C7CA75891}" destId="{DF2F44AA-A4FB-4391-909B-4EB02D2CB3F0}" srcOrd="0" destOrd="0" presId="urn:microsoft.com/office/officeart/2005/8/layout/hList7"/>
    <dgm:cxn modelId="{7708CC90-308D-4124-963C-1FC105BF4913}" type="presParOf" srcId="{A949C080-DC7D-46BE-8F47-651C7CA75891}" destId="{667A749A-DDA0-4351-9C7F-784ACA041C8F}" srcOrd="1" destOrd="0" presId="urn:microsoft.com/office/officeart/2005/8/layout/hList7"/>
    <dgm:cxn modelId="{2ACBE7F7-453B-44D0-9F6D-710BF9BF577B}" type="presParOf" srcId="{A949C080-DC7D-46BE-8F47-651C7CA75891}" destId="{EEA1123A-86AA-4AA9-BD48-427CC0B66EBC}" srcOrd="2" destOrd="0" presId="urn:microsoft.com/office/officeart/2005/8/layout/hList7"/>
    <dgm:cxn modelId="{B99D2373-42EF-4B62-A9EB-C84E838B3205}" type="presParOf" srcId="{A949C080-DC7D-46BE-8F47-651C7CA75891}" destId="{7FC48C92-2359-4DCC-97D4-DA790F368605}" srcOrd="3" destOrd="0" presId="urn:microsoft.com/office/officeart/2005/8/layout/hList7"/>
    <dgm:cxn modelId="{29361ADA-A967-489F-BC6A-86B7183198EF}" type="presParOf" srcId="{CD1C384F-AD51-4DBD-931A-878145E17E83}" destId="{221C63F5-21EA-430B-A7D3-A8E005EDE6D4}" srcOrd="5" destOrd="0" presId="urn:microsoft.com/office/officeart/2005/8/layout/hList7"/>
    <dgm:cxn modelId="{B34B949E-87CC-48D3-AC1B-46678C8F4B54}" type="presParOf" srcId="{CD1C384F-AD51-4DBD-931A-878145E17E83}" destId="{180B7363-70BF-42BB-802E-89688F3FB874}" srcOrd="6" destOrd="0" presId="urn:microsoft.com/office/officeart/2005/8/layout/hList7"/>
    <dgm:cxn modelId="{882BFE72-8FAB-47D4-943B-3EDAD1F1E788}" type="presParOf" srcId="{180B7363-70BF-42BB-802E-89688F3FB874}" destId="{8F36B029-2D50-4957-90D9-F1A56ABEAEF9}" srcOrd="0" destOrd="0" presId="urn:microsoft.com/office/officeart/2005/8/layout/hList7"/>
    <dgm:cxn modelId="{6FC0C378-A3D2-4DE8-A30A-7301AA08D821}" type="presParOf" srcId="{180B7363-70BF-42BB-802E-89688F3FB874}" destId="{5B1C004E-C3D0-484B-B1CE-EF2CB583334F}" srcOrd="1" destOrd="0" presId="urn:microsoft.com/office/officeart/2005/8/layout/hList7"/>
    <dgm:cxn modelId="{5BF44E0A-D528-4370-B42D-9323612242F8}" type="presParOf" srcId="{180B7363-70BF-42BB-802E-89688F3FB874}" destId="{C1685BDA-94E4-418E-8BD5-B9A8F1CA5F90}" srcOrd="2" destOrd="0" presId="urn:microsoft.com/office/officeart/2005/8/layout/hList7"/>
    <dgm:cxn modelId="{F4057B63-FF59-4B97-95DB-D37EEEB80563}" type="presParOf" srcId="{180B7363-70BF-42BB-802E-89688F3FB874}" destId="{821496E6-3120-4A82-AA17-CA3EA8BEF9C8}" srcOrd="3" destOrd="0" presId="urn:microsoft.com/office/officeart/2005/8/layout/hList7"/>
    <dgm:cxn modelId="{05F816CC-765D-46A7-A004-33F82A681551}" type="presParOf" srcId="{CD1C384F-AD51-4DBD-931A-878145E17E83}" destId="{43D9BA18-52A9-46D4-9935-B8B1DAA75BE6}" srcOrd="7" destOrd="0" presId="urn:microsoft.com/office/officeart/2005/8/layout/hList7"/>
    <dgm:cxn modelId="{86A4F6C6-F7B6-4ADE-80AD-4272D3C986F2}" type="presParOf" srcId="{CD1C384F-AD51-4DBD-931A-878145E17E83}" destId="{AEBF3A48-4A55-424C-AD3F-0C8F95751CFF}" srcOrd="8" destOrd="0" presId="urn:microsoft.com/office/officeart/2005/8/layout/hList7"/>
    <dgm:cxn modelId="{1DACB58E-7128-4785-BCC0-39F6D0B5FA34}" type="presParOf" srcId="{AEBF3A48-4A55-424C-AD3F-0C8F95751CFF}" destId="{9BC92B7B-F12E-4370-83E4-E85B47012539}" srcOrd="0" destOrd="0" presId="urn:microsoft.com/office/officeart/2005/8/layout/hList7"/>
    <dgm:cxn modelId="{6D2F3F36-9ADF-42DE-BF9E-4B54A0DE304E}" type="presParOf" srcId="{AEBF3A48-4A55-424C-AD3F-0C8F95751CFF}" destId="{E5B20974-D64D-49C8-98FC-802C25E29DB2}" srcOrd="1" destOrd="0" presId="urn:microsoft.com/office/officeart/2005/8/layout/hList7"/>
    <dgm:cxn modelId="{553BC470-85AE-4347-A81B-936073F28837}" type="presParOf" srcId="{AEBF3A48-4A55-424C-AD3F-0C8F95751CFF}" destId="{D1060A21-A78A-4973-BBFC-B0BE8B2559D4}" srcOrd="2" destOrd="0" presId="urn:microsoft.com/office/officeart/2005/8/layout/hList7"/>
    <dgm:cxn modelId="{17505BF4-F476-4844-8526-BE93D4A675DB}" type="presParOf" srcId="{AEBF3A48-4A55-424C-AD3F-0C8F95751CFF}" destId="{647958AE-FE0F-441B-A9B1-E29D9C38D83E}"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DB4B890-8591-43FB-A562-311732B588A8}"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zh-CN" altLang="en-US"/>
        </a:p>
      </dgm:t>
    </dgm:pt>
    <dgm:pt modelId="{7068384F-EA7B-4CD3-BB25-DCE956771E54}">
      <dgm:prSet phldrT="[文本]"/>
      <dgm:spPr/>
      <dgm:t>
        <a:bodyPr/>
        <a:lstStyle/>
        <a:p>
          <a:r>
            <a:rPr lang="zh-CN" altLang="en-US" dirty="0" smtClean="0"/>
            <a:t>工作日记</a:t>
          </a:r>
          <a:endParaRPr lang="zh-CN" altLang="en-US" dirty="0"/>
        </a:p>
      </dgm:t>
    </dgm:pt>
    <dgm:pt modelId="{7F49EAE0-6F2B-4C0E-B7AB-E764E4536FFE}" cxnId="{473DC91D-CB84-4EBA-B10A-7E546DCC7A90}" type="parTrans">
      <dgm:prSet/>
      <dgm:spPr/>
      <dgm:t>
        <a:bodyPr/>
        <a:lstStyle/>
        <a:p>
          <a:endParaRPr lang="zh-CN" altLang="en-US"/>
        </a:p>
      </dgm:t>
    </dgm:pt>
    <dgm:pt modelId="{FC5752A8-222F-4372-8013-D36D274FE1D5}" cxnId="{473DC91D-CB84-4EBA-B10A-7E546DCC7A90}" type="sibTrans">
      <dgm:prSet/>
      <dgm:spPr/>
      <dgm:t>
        <a:bodyPr/>
        <a:lstStyle/>
        <a:p>
          <a:endParaRPr lang="zh-CN" altLang="en-US"/>
        </a:p>
      </dgm:t>
    </dgm:pt>
    <dgm:pt modelId="{CDF3E3B9-16AF-4225-8EDB-867574309AA7}">
      <dgm:prSet phldrT="[文本]"/>
      <dgm:spPr/>
      <dgm:t>
        <a:bodyPr/>
        <a:lstStyle/>
        <a:p>
          <a:r>
            <a:rPr lang="zh-CN" altLang="en-US" dirty="0" smtClean="0"/>
            <a:t>论文著作</a:t>
          </a:r>
          <a:endParaRPr lang="zh-CN" altLang="en-US" dirty="0"/>
        </a:p>
      </dgm:t>
    </dgm:pt>
    <dgm:pt modelId="{C37F0B1A-0785-4C38-91BA-1AB1933DB99D}" cxnId="{0890F6B4-E287-46ED-BA4E-B29A87ABFAD8}" type="parTrans">
      <dgm:prSet/>
      <dgm:spPr/>
      <dgm:t>
        <a:bodyPr/>
        <a:lstStyle/>
        <a:p>
          <a:endParaRPr lang="zh-CN" altLang="en-US"/>
        </a:p>
      </dgm:t>
    </dgm:pt>
    <dgm:pt modelId="{A81D54BB-BE3D-449F-8C37-7832F0E8ED0C}" cxnId="{0890F6B4-E287-46ED-BA4E-B29A87ABFAD8}" type="sibTrans">
      <dgm:prSet/>
      <dgm:spPr/>
      <dgm:t>
        <a:bodyPr/>
        <a:lstStyle/>
        <a:p>
          <a:endParaRPr lang="zh-CN" altLang="en-US"/>
        </a:p>
      </dgm:t>
    </dgm:pt>
    <dgm:pt modelId="{06A6E847-3043-4312-B4A2-8C1455933AB7}">
      <dgm:prSet phldrT="[文本]" custT="1"/>
      <dgm:spPr/>
      <dgm:t>
        <a:bodyPr/>
        <a:lstStyle/>
        <a:p>
          <a:pPr algn="l"/>
          <a:r>
            <a:rPr lang="zh-CN" altLang="en-US" sz="3200" dirty="0" smtClean="0"/>
            <a:t>科研、革新、发明材料</a:t>
          </a:r>
          <a:endParaRPr lang="zh-CN" altLang="en-US" sz="3200" dirty="0"/>
        </a:p>
      </dgm:t>
    </dgm:pt>
    <dgm:pt modelId="{ECC61083-3401-45AA-B213-526D475708C5}" cxnId="{B09C3FCE-7868-455C-BF39-ADCDBD4F1FD3}" type="parTrans">
      <dgm:prSet/>
      <dgm:spPr/>
      <dgm:t>
        <a:bodyPr/>
        <a:lstStyle/>
        <a:p>
          <a:endParaRPr lang="zh-CN" altLang="en-US"/>
        </a:p>
      </dgm:t>
    </dgm:pt>
    <dgm:pt modelId="{3B50EC26-5B0B-4CD4-9A3D-C022C8344DB4}" cxnId="{B09C3FCE-7868-455C-BF39-ADCDBD4F1FD3}" type="sibTrans">
      <dgm:prSet/>
      <dgm:spPr/>
      <dgm:t>
        <a:bodyPr/>
        <a:lstStyle/>
        <a:p>
          <a:endParaRPr lang="zh-CN" altLang="en-US"/>
        </a:p>
      </dgm:t>
    </dgm:pt>
    <dgm:pt modelId="{04EF70E2-F6C5-43A6-BA00-1361EAA1E6CC}">
      <dgm:prSet phldrT="[文本]"/>
      <dgm:spPr/>
      <dgm:t>
        <a:bodyPr/>
        <a:lstStyle/>
        <a:p>
          <a:r>
            <a:rPr lang="zh-CN" altLang="en-US" dirty="0" smtClean="0"/>
            <a:t>履历和奖惩材料</a:t>
          </a:r>
          <a:endParaRPr lang="zh-CN" altLang="en-US" dirty="0"/>
        </a:p>
      </dgm:t>
    </dgm:pt>
    <dgm:pt modelId="{976055CE-5055-4C51-880A-ED17CED90B5F}" cxnId="{7E7D549B-D7B2-4E0A-8B1E-7AFAEEDA0C65}" type="parTrans">
      <dgm:prSet/>
      <dgm:spPr/>
      <dgm:t>
        <a:bodyPr/>
        <a:lstStyle/>
        <a:p>
          <a:endParaRPr lang="zh-CN" altLang="en-US"/>
        </a:p>
      </dgm:t>
    </dgm:pt>
    <dgm:pt modelId="{6FE4AD31-7D3C-4C8C-808A-CD2005C9A999}" cxnId="{7E7D549B-D7B2-4E0A-8B1E-7AFAEEDA0C65}" type="sibTrans">
      <dgm:prSet/>
      <dgm:spPr/>
      <dgm:t>
        <a:bodyPr/>
        <a:lstStyle/>
        <a:p>
          <a:endParaRPr lang="zh-CN" altLang="en-US"/>
        </a:p>
      </dgm:t>
    </dgm:pt>
    <dgm:pt modelId="{2634745D-F0A4-497F-8D64-697C4886C815}">
      <dgm:prSet phldrT="[文本]"/>
      <dgm:spPr/>
      <dgm:t>
        <a:bodyPr/>
        <a:lstStyle/>
        <a:p>
          <a:pPr algn="l"/>
          <a:r>
            <a:rPr lang="zh-CN" altLang="en-US" dirty="0" smtClean="0"/>
            <a:t>工作中的照片、录音、录像及其它</a:t>
          </a:r>
          <a:endParaRPr lang="zh-CN" altLang="en-US" dirty="0"/>
        </a:p>
      </dgm:t>
    </dgm:pt>
    <dgm:pt modelId="{0F0A3A44-99B9-4A4B-ADC2-BBD961966B5E}" cxnId="{2783ED2C-1C12-4D6E-96B9-AFA52E67E2BE}" type="parTrans">
      <dgm:prSet/>
      <dgm:spPr/>
      <dgm:t>
        <a:bodyPr/>
        <a:lstStyle/>
        <a:p>
          <a:endParaRPr lang="zh-CN" altLang="en-US"/>
        </a:p>
      </dgm:t>
    </dgm:pt>
    <dgm:pt modelId="{CDA52690-7323-4D13-BC1C-9845E9219385}" cxnId="{2783ED2C-1C12-4D6E-96B9-AFA52E67E2BE}" type="sibTrans">
      <dgm:prSet/>
      <dgm:spPr/>
      <dgm:t>
        <a:bodyPr/>
        <a:lstStyle/>
        <a:p>
          <a:endParaRPr lang="zh-CN" altLang="en-US"/>
        </a:p>
      </dgm:t>
    </dgm:pt>
    <dgm:pt modelId="{52568DE7-3E0A-4987-9744-9CA537EED32B}" type="pres">
      <dgm:prSet presAssocID="{6DB4B890-8591-43FB-A562-311732B588A8}" presName="diagram" presStyleCnt="0">
        <dgm:presLayoutVars>
          <dgm:dir/>
          <dgm:resizeHandles val="exact"/>
        </dgm:presLayoutVars>
      </dgm:prSet>
      <dgm:spPr/>
      <dgm:t>
        <a:bodyPr/>
        <a:lstStyle/>
        <a:p>
          <a:endParaRPr lang="zh-CN" altLang="en-US"/>
        </a:p>
      </dgm:t>
    </dgm:pt>
    <dgm:pt modelId="{2AE9E0B5-94BB-4609-8913-702F21E0FFE8}" type="pres">
      <dgm:prSet presAssocID="{7068384F-EA7B-4CD3-BB25-DCE956771E54}" presName="node" presStyleLbl="node1" presStyleIdx="0" presStyleCnt="5">
        <dgm:presLayoutVars>
          <dgm:bulletEnabled val="1"/>
        </dgm:presLayoutVars>
      </dgm:prSet>
      <dgm:spPr/>
      <dgm:t>
        <a:bodyPr/>
        <a:lstStyle/>
        <a:p>
          <a:endParaRPr lang="zh-CN" altLang="en-US"/>
        </a:p>
      </dgm:t>
    </dgm:pt>
    <dgm:pt modelId="{82C9CE09-82C5-484D-A83D-EDFE8AE38DD6}" type="pres">
      <dgm:prSet presAssocID="{FC5752A8-222F-4372-8013-D36D274FE1D5}" presName="sibTrans" presStyleCnt="0"/>
      <dgm:spPr/>
    </dgm:pt>
    <dgm:pt modelId="{E40A3401-CE70-4631-962C-EB28716C4DC9}" type="pres">
      <dgm:prSet presAssocID="{CDF3E3B9-16AF-4225-8EDB-867574309AA7}" presName="node" presStyleLbl="node1" presStyleIdx="1" presStyleCnt="5">
        <dgm:presLayoutVars>
          <dgm:bulletEnabled val="1"/>
        </dgm:presLayoutVars>
      </dgm:prSet>
      <dgm:spPr/>
      <dgm:t>
        <a:bodyPr/>
        <a:lstStyle/>
        <a:p>
          <a:endParaRPr lang="zh-CN" altLang="en-US"/>
        </a:p>
      </dgm:t>
    </dgm:pt>
    <dgm:pt modelId="{076ABEED-E929-4BA0-9224-9BC8223BE2CC}" type="pres">
      <dgm:prSet presAssocID="{A81D54BB-BE3D-449F-8C37-7832F0E8ED0C}" presName="sibTrans" presStyleCnt="0"/>
      <dgm:spPr/>
    </dgm:pt>
    <dgm:pt modelId="{E398F1F3-9458-4461-82D0-4D38F0BC6E8A}" type="pres">
      <dgm:prSet presAssocID="{06A6E847-3043-4312-B4A2-8C1455933AB7}" presName="node" presStyleLbl="node1" presStyleIdx="2" presStyleCnt="5">
        <dgm:presLayoutVars>
          <dgm:bulletEnabled val="1"/>
        </dgm:presLayoutVars>
      </dgm:prSet>
      <dgm:spPr/>
      <dgm:t>
        <a:bodyPr/>
        <a:lstStyle/>
        <a:p>
          <a:endParaRPr lang="zh-CN" altLang="en-US"/>
        </a:p>
      </dgm:t>
    </dgm:pt>
    <dgm:pt modelId="{D3435C88-9B22-413C-B4D6-15FD542BCA6C}" type="pres">
      <dgm:prSet presAssocID="{3B50EC26-5B0B-4CD4-9A3D-C022C8344DB4}" presName="sibTrans" presStyleCnt="0"/>
      <dgm:spPr/>
    </dgm:pt>
    <dgm:pt modelId="{A8096B60-ACFF-4137-AFB8-4531725696C5}" type="pres">
      <dgm:prSet presAssocID="{04EF70E2-F6C5-43A6-BA00-1361EAA1E6CC}" presName="node" presStyleLbl="node1" presStyleIdx="3" presStyleCnt="5" custScaleX="108890">
        <dgm:presLayoutVars>
          <dgm:bulletEnabled val="1"/>
        </dgm:presLayoutVars>
      </dgm:prSet>
      <dgm:spPr/>
      <dgm:t>
        <a:bodyPr/>
        <a:lstStyle/>
        <a:p>
          <a:endParaRPr lang="zh-CN" altLang="en-US"/>
        </a:p>
      </dgm:t>
    </dgm:pt>
    <dgm:pt modelId="{75D59DF2-AA21-476F-9F74-A1BF771DEE84}" type="pres">
      <dgm:prSet presAssocID="{6FE4AD31-7D3C-4C8C-808A-CD2005C9A999}" presName="sibTrans" presStyleCnt="0"/>
      <dgm:spPr/>
    </dgm:pt>
    <dgm:pt modelId="{699C7995-1EB1-4FC0-A91D-8287E0D366C1}" type="pres">
      <dgm:prSet presAssocID="{2634745D-F0A4-497F-8D64-697C4886C815}" presName="node" presStyleLbl="node1" presStyleIdx="4" presStyleCnt="5" custScaleX="104445" custLinFactNeighborX="2778" custLinFactNeighborY="0">
        <dgm:presLayoutVars>
          <dgm:bulletEnabled val="1"/>
        </dgm:presLayoutVars>
      </dgm:prSet>
      <dgm:spPr/>
      <dgm:t>
        <a:bodyPr/>
        <a:lstStyle/>
        <a:p>
          <a:endParaRPr lang="zh-CN" altLang="en-US"/>
        </a:p>
      </dgm:t>
    </dgm:pt>
  </dgm:ptLst>
  <dgm:cxnLst>
    <dgm:cxn modelId="{3704293A-D482-4870-B029-862418C6BD1F}" type="presOf" srcId="{2634745D-F0A4-497F-8D64-697C4886C815}" destId="{699C7995-1EB1-4FC0-A91D-8287E0D366C1}" srcOrd="0" destOrd="0" presId="urn:microsoft.com/office/officeart/2005/8/layout/default"/>
    <dgm:cxn modelId="{9918995E-7881-4233-9CB8-3AA57D1877A1}" type="presOf" srcId="{7068384F-EA7B-4CD3-BB25-DCE956771E54}" destId="{2AE9E0B5-94BB-4609-8913-702F21E0FFE8}" srcOrd="0" destOrd="0" presId="urn:microsoft.com/office/officeart/2005/8/layout/default"/>
    <dgm:cxn modelId="{18CD213A-A9A5-4695-8A3E-9D9AD66625B0}" type="presOf" srcId="{CDF3E3B9-16AF-4225-8EDB-867574309AA7}" destId="{E40A3401-CE70-4631-962C-EB28716C4DC9}" srcOrd="0" destOrd="0" presId="urn:microsoft.com/office/officeart/2005/8/layout/default"/>
    <dgm:cxn modelId="{BA5F12C5-5D85-463C-9F04-902119B8FE67}" type="presOf" srcId="{6DB4B890-8591-43FB-A562-311732B588A8}" destId="{52568DE7-3E0A-4987-9744-9CA537EED32B}" srcOrd="0" destOrd="0" presId="urn:microsoft.com/office/officeart/2005/8/layout/default"/>
    <dgm:cxn modelId="{7E7D549B-D7B2-4E0A-8B1E-7AFAEEDA0C65}" srcId="{6DB4B890-8591-43FB-A562-311732B588A8}" destId="{04EF70E2-F6C5-43A6-BA00-1361EAA1E6CC}" srcOrd="3" destOrd="0" parTransId="{976055CE-5055-4C51-880A-ED17CED90B5F}" sibTransId="{6FE4AD31-7D3C-4C8C-808A-CD2005C9A999}"/>
    <dgm:cxn modelId="{C9389F89-DE54-4D45-97CE-AAEB0591D7D4}" type="presOf" srcId="{06A6E847-3043-4312-B4A2-8C1455933AB7}" destId="{E398F1F3-9458-4461-82D0-4D38F0BC6E8A}" srcOrd="0" destOrd="0" presId="urn:microsoft.com/office/officeart/2005/8/layout/default"/>
    <dgm:cxn modelId="{0890F6B4-E287-46ED-BA4E-B29A87ABFAD8}" srcId="{6DB4B890-8591-43FB-A562-311732B588A8}" destId="{CDF3E3B9-16AF-4225-8EDB-867574309AA7}" srcOrd="1" destOrd="0" parTransId="{C37F0B1A-0785-4C38-91BA-1AB1933DB99D}" sibTransId="{A81D54BB-BE3D-449F-8C37-7832F0E8ED0C}"/>
    <dgm:cxn modelId="{473DC91D-CB84-4EBA-B10A-7E546DCC7A90}" srcId="{6DB4B890-8591-43FB-A562-311732B588A8}" destId="{7068384F-EA7B-4CD3-BB25-DCE956771E54}" srcOrd="0" destOrd="0" parTransId="{7F49EAE0-6F2B-4C0E-B7AB-E764E4536FFE}" sibTransId="{FC5752A8-222F-4372-8013-D36D274FE1D5}"/>
    <dgm:cxn modelId="{B09C3FCE-7868-455C-BF39-ADCDBD4F1FD3}" srcId="{6DB4B890-8591-43FB-A562-311732B588A8}" destId="{06A6E847-3043-4312-B4A2-8C1455933AB7}" srcOrd="2" destOrd="0" parTransId="{ECC61083-3401-45AA-B213-526D475708C5}" sibTransId="{3B50EC26-5B0B-4CD4-9A3D-C022C8344DB4}"/>
    <dgm:cxn modelId="{47A34D6B-0EFE-4F94-8C33-532E956C2A61}" type="presOf" srcId="{04EF70E2-F6C5-43A6-BA00-1361EAA1E6CC}" destId="{A8096B60-ACFF-4137-AFB8-4531725696C5}" srcOrd="0" destOrd="0" presId="urn:microsoft.com/office/officeart/2005/8/layout/default"/>
    <dgm:cxn modelId="{2783ED2C-1C12-4D6E-96B9-AFA52E67E2BE}" srcId="{6DB4B890-8591-43FB-A562-311732B588A8}" destId="{2634745D-F0A4-497F-8D64-697C4886C815}" srcOrd="4" destOrd="0" parTransId="{0F0A3A44-99B9-4A4B-ADC2-BBD961966B5E}" sibTransId="{CDA52690-7323-4D13-BC1C-9845E9219385}"/>
    <dgm:cxn modelId="{7717BE6E-6E4C-4174-BE22-B108D2EA11B4}" type="presParOf" srcId="{52568DE7-3E0A-4987-9744-9CA537EED32B}" destId="{2AE9E0B5-94BB-4609-8913-702F21E0FFE8}" srcOrd="0" destOrd="0" presId="urn:microsoft.com/office/officeart/2005/8/layout/default"/>
    <dgm:cxn modelId="{6ADE9877-C415-4D9C-A331-E0A6F8FD58CB}" type="presParOf" srcId="{52568DE7-3E0A-4987-9744-9CA537EED32B}" destId="{82C9CE09-82C5-484D-A83D-EDFE8AE38DD6}" srcOrd="1" destOrd="0" presId="urn:microsoft.com/office/officeart/2005/8/layout/default"/>
    <dgm:cxn modelId="{2219C769-207C-4793-BE11-F680C9375692}" type="presParOf" srcId="{52568DE7-3E0A-4987-9744-9CA537EED32B}" destId="{E40A3401-CE70-4631-962C-EB28716C4DC9}" srcOrd="2" destOrd="0" presId="urn:microsoft.com/office/officeart/2005/8/layout/default"/>
    <dgm:cxn modelId="{F9197AA1-1F2C-4AB9-9688-5AF4BC801192}" type="presParOf" srcId="{52568DE7-3E0A-4987-9744-9CA537EED32B}" destId="{076ABEED-E929-4BA0-9224-9BC8223BE2CC}" srcOrd="3" destOrd="0" presId="urn:microsoft.com/office/officeart/2005/8/layout/default"/>
    <dgm:cxn modelId="{BA3727E6-62E4-44C7-ACDC-20759C1D3C04}" type="presParOf" srcId="{52568DE7-3E0A-4987-9744-9CA537EED32B}" destId="{E398F1F3-9458-4461-82D0-4D38F0BC6E8A}" srcOrd="4" destOrd="0" presId="urn:microsoft.com/office/officeart/2005/8/layout/default"/>
    <dgm:cxn modelId="{EFF650D7-070F-4DB5-ADC4-7AA9F00BBD20}" type="presParOf" srcId="{52568DE7-3E0A-4987-9744-9CA537EED32B}" destId="{D3435C88-9B22-413C-B4D6-15FD542BCA6C}" srcOrd="5" destOrd="0" presId="urn:microsoft.com/office/officeart/2005/8/layout/default"/>
    <dgm:cxn modelId="{CDB3212B-4292-4D06-8178-005D0A1E1087}" type="presParOf" srcId="{52568DE7-3E0A-4987-9744-9CA537EED32B}" destId="{A8096B60-ACFF-4137-AFB8-4531725696C5}" srcOrd="6" destOrd="0" presId="urn:microsoft.com/office/officeart/2005/8/layout/default"/>
    <dgm:cxn modelId="{28FBBA22-46CA-48D0-9E43-F5B4C68A7052}" type="presParOf" srcId="{52568DE7-3E0A-4987-9744-9CA537EED32B}" destId="{75D59DF2-AA21-476F-9F74-A1BF771DEE84}" srcOrd="7" destOrd="0" presId="urn:microsoft.com/office/officeart/2005/8/layout/default"/>
    <dgm:cxn modelId="{641C2A08-6127-424F-AEB3-270529E63A3E}" type="presParOf" srcId="{52568DE7-3E0A-4987-9744-9CA537EED32B}" destId="{699C7995-1EB1-4FC0-A91D-8287E0D366C1}" srcOrd="8" destOrd="0" presId="urn:microsoft.com/office/officeart/2005/8/layout/defaul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9F4607E-9719-47CA-8DDD-7C53A593F77F}"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CN" altLang="en-US"/>
        </a:p>
      </dgm:t>
    </dgm:pt>
    <dgm:pt modelId="{DFFACC69-4BD9-4657-9D5A-FF006F209E96}">
      <dgm:prSet phldrT="[文本]"/>
      <dgm:spPr/>
      <dgm:t>
        <a:bodyPr/>
        <a:lstStyle/>
        <a:p>
          <a:r>
            <a:rPr lang="zh-CN" altLang="en-US" dirty="0" smtClean="0"/>
            <a:t>当家理财记录</a:t>
          </a:r>
          <a:endParaRPr lang="zh-CN" altLang="en-US" dirty="0"/>
        </a:p>
      </dgm:t>
    </dgm:pt>
    <dgm:pt modelId="{F1E81739-98BE-4367-AC55-C8DD2077EA9E}" cxnId="{E98236E5-1ACB-49E9-9F6B-42CD0E6A08A1}" type="parTrans">
      <dgm:prSet/>
      <dgm:spPr/>
      <dgm:t>
        <a:bodyPr/>
        <a:lstStyle/>
        <a:p>
          <a:endParaRPr lang="zh-CN" altLang="en-US"/>
        </a:p>
      </dgm:t>
    </dgm:pt>
    <dgm:pt modelId="{1B26B566-1923-40E6-9724-A4718AD1F05B}" cxnId="{E98236E5-1ACB-49E9-9F6B-42CD0E6A08A1}" type="sibTrans">
      <dgm:prSet/>
      <dgm:spPr/>
      <dgm:t>
        <a:bodyPr/>
        <a:lstStyle/>
        <a:p>
          <a:endParaRPr lang="zh-CN" altLang="en-US"/>
        </a:p>
      </dgm:t>
    </dgm:pt>
    <dgm:pt modelId="{A5BC2690-9C0B-46DB-B7EF-13CA5A8063E9}">
      <dgm:prSet phldrT="[文本]"/>
      <dgm:spPr/>
      <dgm:t>
        <a:bodyPr/>
        <a:lstStyle/>
        <a:p>
          <a:r>
            <a:rPr lang="zh-CN" altLang="en-US" dirty="0" smtClean="0"/>
            <a:t>家庭物资管理记录、家务劳动记录、储蓄记录储蓄记录表应与所持的存储单分别放置、家庭理财账薄，分为“日常开销账”、“菜金专用账”、“红白事礼单”等</a:t>
          </a:r>
          <a:endParaRPr lang="zh-CN" altLang="en-US" dirty="0"/>
        </a:p>
      </dgm:t>
    </dgm:pt>
    <dgm:pt modelId="{E2E2DFE4-7B51-4F17-A544-3F886BC94BD1}" cxnId="{810F5775-13E9-492D-8FFA-199A7D5E3C7C}" type="parTrans">
      <dgm:prSet/>
      <dgm:spPr/>
      <dgm:t>
        <a:bodyPr/>
        <a:lstStyle/>
        <a:p>
          <a:endParaRPr lang="zh-CN" altLang="en-US"/>
        </a:p>
      </dgm:t>
    </dgm:pt>
    <dgm:pt modelId="{87481F06-52F9-4DED-A05B-71E21E3489C8}" cxnId="{810F5775-13E9-492D-8FFA-199A7D5E3C7C}" type="sibTrans">
      <dgm:prSet/>
      <dgm:spPr/>
      <dgm:t>
        <a:bodyPr/>
        <a:lstStyle/>
        <a:p>
          <a:endParaRPr lang="zh-CN" altLang="en-US"/>
        </a:p>
      </dgm:t>
    </dgm:pt>
    <dgm:pt modelId="{6F0D3BE3-71B4-4448-8E56-26F91F208165}">
      <dgm:prSet phldrT="[文本]"/>
      <dgm:spPr/>
      <dgm:t>
        <a:bodyPr/>
        <a:lstStyle/>
        <a:p>
          <a:r>
            <a:rPr lang="zh-CN" altLang="en-US" dirty="0" smtClean="0"/>
            <a:t>收支凭证</a:t>
          </a:r>
          <a:endParaRPr lang="zh-CN" altLang="en-US" dirty="0"/>
        </a:p>
      </dgm:t>
    </dgm:pt>
    <dgm:pt modelId="{BABDDE6F-D739-4D6A-9D2B-427FC9717FFA}" cxnId="{D1B6A98E-7F80-4324-89D7-D3ED884CD8CA}" type="parTrans">
      <dgm:prSet/>
      <dgm:spPr/>
      <dgm:t>
        <a:bodyPr/>
        <a:lstStyle/>
        <a:p>
          <a:endParaRPr lang="zh-CN" altLang="en-US"/>
        </a:p>
      </dgm:t>
    </dgm:pt>
    <dgm:pt modelId="{81221E28-BDFE-4B96-9EE1-229F7793D501}" cxnId="{D1B6A98E-7F80-4324-89D7-D3ED884CD8CA}" type="sibTrans">
      <dgm:prSet/>
      <dgm:spPr/>
      <dgm:t>
        <a:bodyPr/>
        <a:lstStyle/>
        <a:p>
          <a:endParaRPr lang="zh-CN" altLang="en-US"/>
        </a:p>
      </dgm:t>
    </dgm:pt>
    <dgm:pt modelId="{5205C891-ED9D-4E14-8AED-5D8F4DDA8348}">
      <dgm:prSet phldrT="[文本]"/>
      <dgm:spPr/>
      <dgm:t>
        <a:bodyPr/>
        <a:lstStyle/>
        <a:p>
          <a:r>
            <a:rPr lang="zh-CN" altLang="en-US" dirty="0" smtClean="0"/>
            <a:t>购物发票、说明书、线路图、保修单，各种缴费合同、凭证，各种工资条等</a:t>
          </a:r>
          <a:endParaRPr lang="zh-CN" altLang="en-US" dirty="0"/>
        </a:p>
      </dgm:t>
    </dgm:pt>
    <dgm:pt modelId="{7F547839-D20F-42AB-828A-7754656899AA}" cxnId="{6B7757DB-49A0-4192-A950-9C99C2303E56}" type="parTrans">
      <dgm:prSet/>
      <dgm:spPr/>
      <dgm:t>
        <a:bodyPr/>
        <a:lstStyle/>
        <a:p>
          <a:endParaRPr lang="zh-CN" altLang="en-US"/>
        </a:p>
      </dgm:t>
    </dgm:pt>
    <dgm:pt modelId="{4A48565C-CC4D-479B-AFCC-26B4C071D27D}" cxnId="{6B7757DB-49A0-4192-A950-9C99C2303E56}" type="sibTrans">
      <dgm:prSet/>
      <dgm:spPr/>
      <dgm:t>
        <a:bodyPr/>
        <a:lstStyle/>
        <a:p>
          <a:endParaRPr lang="zh-CN" altLang="en-US"/>
        </a:p>
      </dgm:t>
    </dgm:pt>
    <dgm:pt modelId="{8DE8D622-AE8C-41F2-BD6B-CBCEAD3BCAC8}">
      <dgm:prSet phldrT="[文本]"/>
      <dgm:spPr/>
      <dgm:t>
        <a:bodyPr/>
        <a:lstStyle/>
        <a:p>
          <a:r>
            <a:rPr lang="zh-CN" altLang="en-US" dirty="0" smtClean="0"/>
            <a:t>家庭房产档案</a:t>
          </a:r>
          <a:endParaRPr lang="zh-CN" altLang="en-US" dirty="0"/>
        </a:p>
      </dgm:t>
    </dgm:pt>
    <dgm:pt modelId="{AC770FB2-2467-49C4-B504-FB6EFDB7EE45}" cxnId="{E1B4D28D-7B6B-410A-A971-B2A3765A1323}" type="parTrans">
      <dgm:prSet/>
      <dgm:spPr/>
      <dgm:t>
        <a:bodyPr/>
        <a:lstStyle/>
        <a:p>
          <a:endParaRPr lang="zh-CN" altLang="en-US"/>
        </a:p>
      </dgm:t>
    </dgm:pt>
    <dgm:pt modelId="{8B0E7606-9F56-4B19-BBA1-83D084602BC1}" cxnId="{E1B4D28D-7B6B-410A-A971-B2A3765A1323}" type="sibTrans">
      <dgm:prSet/>
      <dgm:spPr/>
      <dgm:t>
        <a:bodyPr/>
        <a:lstStyle/>
        <a:p>
          <a:endParaRPr lang="zh-CN" altLang="en-US"/>
        </a:p>
      </dgm:t>
    </dgm:pt>
    <dgm:pt modelId="{F13F1B1A-3778-488F-9626-48FC43C92583}">
      <dgm:prSet phldrT="[文本]"/>
      <dgm:spPr/>
      <dgm:t>
        <a:bodyPr/>
        <a:lstStyle/>
        <a:p>
          <a:r>
            <a:rPr lang="zh-CN" altLang="en-US" dirty="0" smtClean="0"/>
            <a:t>购房合同书、协议书、过户证明、公证书、房产证、土地证、分房通知书、购房发票、分期付款凭证、装修设计方案、施工合同、维修记录、租赁合同等。</a:t>
          </a:r>
          <a:endParaRPr lang="zh-CN" altLang="en-US" dirty="0"/>
        </a:p>
      </dgm:t>
    </dgm:pt>
    <dgm:pt modelId="{7F489874-4361-404D-AA9B-19BC1F4B7A6D}" cxnId="{32D9F929-18A2-4780-BBE6-F9B3C8E41A36}" type="parTrans">
      <dgm:prSet/>
      <dgm:spPr/>
      <dgm:t>
        <a:bodyPr/>
        <a:lstStyle/>
        <a:p>
          <a:endParaRPr lang="zh-CN" altLang="en-US"/>
        </a:p>
      </dgm:t>
    </dgm:pt>
    <dgm:pt modelId="{E84C3330-3956-4154-86E8-21ADC10AD500}" cxnId="{32D9F929-18A2-4780-BBE6-F9B3C8E41A36}" type="sibTrans">
      <dgm:prSet/>
      <dgm:spPr/>
      <dgm:t>
        <a:bodyPr/>
        <a:lstStyle/>
        <a:p>
          <a:endParaRPr lang="zh-CN" altLang="en-US"/>
        </a:p>
      </dgm:t>
    </dgm:pt>
    <dgm:pt modelId="{8843A135-CF41-46E8-9339-763C7C805757}" type="pres">
      <dgm:prSet presAssocID="{49F4607E-9719-47CA-8DDD-7C53A593F77F}" presName="Name0" presStyleCnt="0">
        <dgm:presLayoutVars>
          <dgm:dir/>
          <dgm:animLvl val="lvl"/>
          <dgm:resizeHandles val="exact"/>
        </dgm:presLayoutVars>
      </dgm:prSet>
      <dgm:spPr/>
      <dgm:t>
        <a:bodyPr/>
        <a:lstStyle/>
        <a:p>
          <a:endParaRPr lang="zh-CN" altLang="en-US"/>
        </a:p>
      </dgm:t>
    </dgm:pt>
    <dgm:pt modelId="{4F329EF0-5AF0-40D6-B512-065D62C296CC}" type="pres">
      <dgm:prSet presAssocID="{DFFACC69-4BD9-4657-9D5A-FF006F209E96}" presName="linNode" presStyleCnt="0"/>
      <dgm:spPr/>
    </dgm:pt>
    <dgm:pt modelId="{40A6DA87-BCED-4932-91E9-466A8693C076}" type="pres">
      <dgm:prSet presAssocID="{DFFACC69-4BD9-4657-9D5A-FF006F209E96}" presName="parentText" presStyleLbl="node1" presStyleIdx="0" presStyleCnt="3">
        <dgm:presLayoutVars>
          <dgm:chMax val="1"/>
          <dgm:bulletEnabled val="1"/>
        </dgm:presLayoutVars>
      </dgm:prSet>
      <dgm:spPr/>
      <dgm:t>
        <a:bodyPr/>
        <a:lstStyle/>
        <a:p>
          <a:endParaRPr lang="zh-CN" altLang="en-US"/>
        </a:p>
      </dgm:t>
    </dgm:pt>
    <dgm:pt modelId="{C86C1BFB-FB5C-40A7-ACED-9B65BABC058D}" type="pres">
      <dgm:prSet presAssocID="{DFFACC69-4BD9-4657-9D5A-FF006F209E96}" presName="descendantText" presStyleLbl="alignAccFollowNode1" presStyleIdx="0" presStyleCnt="3">
        <dgm:presLayoutVars>
          <dgm:bulletEnabled val="1"/>
        </dgm:presLayoutVars>
      </dgm:prSet>
      <dgm:spPr/>
      <dgm:t>
        <a:bodyPr/>
        <a:lstStyle/>
        <a:p>
          <a:endParaRPr lang="zh-CN" altLang="en-US"/>
        </a:p>
      </dgm:t>
    </dgm:pt>
    <dgm:pt modelId="{14CDDD36-8F6E-474D-808C-53315E64FFA5}" type="pres">
      <dgm:prSet presAssocID="{1B26B566-1923-40E6-9724-A4718AD1F05B}" presName="sp" presStyleCnt="0"/>
      <dgm:spPr/>
    </dgm:pt>
    <dgm:pt modelId="{E4BADCF8-66C8-4E76-90A4-835F9758EE3A}" type="pres">
      <dgm:prSet presAssocID="{6F0D3BE3-71B4-4448-8E56-26F91F208165}" presName="linNode" presStyleCnt="0"/>
      <dgm:spPr/>
    </dgm:pt>
    <dgm:pt modelId="{684E261C-7B3B-400C-86A0-9A7D8CF6D0AB}" type="pres">
      <dgm:prSet presAssocID="{6F0D3BE3-71B4-4448-8E56-26F91F208165}" presName="parentText" presStyleLbl="node1" presStyleIdx="1" presStyleCnt="3">
        <dgm:presLayoutVars>
          <dgm:chMax val="1"/>
          <dgm:bulletEnabled val="1"/>
        </dgm:presLayoutVars>
      </dgm:prSet>
      <dgm:spPr/>
      <dgm:t>
        <a:bodyPr/>
        <a:lstStyle/>
        <a:p>
          <a:endParaRPr lang="zh-CN" altLang="en-US"/>
        </a:p>
      </dgm:t>
    </dgm:pt>
    <dgm:pt modelId="{96BECDB6-91B4-46DE-99F4-0B2EB41983FE}" type="pres">
      <dgm:prSet presAssocID="{6F0D3BE3-71B4-4448-8E56-26F91F208165}" presName="descendantText" presStyleLbl="alignAccFollowNode1" presStyleIdx="1" presStyleCnt="3">
        <dgm:presLayoutVars>
          <dgm:bulletEnabled val="1"/>
        </dgm:presLayoutVars>
      </dgm:prSet>
      <dgm:spPr/>
      <dgm:t>
        <a:bodyPr/>
        <a:lstStyle/>
        <a:p>
          <a:endParaRPr lang="zh-CN" altLang="en-US"/>
        </a:p>
      </dgm:t>
    </dgm:pt>
    <dgm:pt modelId="{4EBBF528-3B5C-4653-BCF8-E94A1842C370}" type="pres">
      <dgm:prSet presAssocID="{81221E28-BDFE-4B96-9EE1-229F7793D501}" presName="sp" presStyleCnt="0"/>
      <dgm:spPr/>
    </dgm:pt>
    <dgm:pt modelId="{2599A52E-8862-4C50-B9A8-20BB8F4CB780}" type="pres">
      <dgm:prSet presAssocID="{8DE8D622-AE8C-41F2-BD6B-CBCEAD3BCAC8}" presName="linNode" presStyleCnt="0"/>
      <dgm:spPr/>
    </dgm:pt>
    <dgm:pt modelId="{E62F946D-309B-4E90-A598-5998EA570DFF}" type="pres">
      <dgm:prSet presAssocID="{8DE8D622-AE8C-41F2-BD6B-CBCEAD3BCAC8}" presName="parentText" presStyleLbl="node1" presStyleIdx="2" presStyleCnt="3">
        <dgm:presLayoutVars>
          <dgm:chMax val="1"/>
          <dgm:bulletEnabled val="1"/>
        </dgm:presLayoutVars>
      </dgm:prSet>
      <dgm:spPr/>
      <dgm:t>
        <a:bodyPr/>
        <a:lstStyle/>
        <a:p>
          <a:endParaRPr lang="zh-CN" altLang="en-US"/>
        </a:p>
      </dgm:t>
    </dgm:pt>
    <dgm:pt modelId="{5344C4F8-2737-42A5-BC29-95DCFBDA0280}" type="pres">
      <dgm:prSet presAssocID="{8DE8D622-AE8C-41F2-BD6B-CBCEAD3BCAC8}" presName="descendantText" presStyleLbl="alignAccFollowNode1" presStyleIdx="2" presStyleCnt="3">
        <dgm:presLayoutVars>
          <dgm:bulletEnabled val="1"/>
        </dgm:presLayoutVars>
      </dgm:prSet>
      <dgm:spPr/>
      <dgm:t>
        <a:bodyPr/>
        <a:lstStyle/>
        <a:p>
          <a:endParaRPr lang="zh-CN" altLang="en-US"/>
        </a:p>
      </dgm:t>
    </dgm:pt>
  </dgm:ptLst>
  <dgm:cxnLst>
    <dgm:cxn modelId="{6B7757DB-49A0-4192-A950-9C99C2303E56}" srcId="{6F0D3BE3-71B4-4448-8E56-26F91F208165}" destId="{5205C891-ED9D-4E14-8AED-5D8F4DDA8348}" srcOrd="0" destOrd="0" parTransId="{7F547839-D20F-42AB-828A-7754656899AA}" sibTransId="{4A48565C-CC4D-479B-AFCC-26B4C071D27D}"/>
    <dgm:cxn modelId="{E1B4D28D-7B6B-410A-A971-B2A3765A1323}" srcId="{49F4607E-9719-47CA-8DDD-7C53A593F77F}" destId="{8DE8D622-AE8C-41F2-BD6B-CBCEAD3BCAC8}" srcOrd="2" destOrd="0" parTransId="{AC770FB2-2467-49C4-B504-FB6EFDB7EE45}" sibTransId="{8B0E7606-9F56-4B19-BBA1-83D084602BC1}"/>
    <dgm:cxn modelId="{3423C5B2-62A4-4CAE-8E3A-CEFE72318D15}" type="presOf" srcId="{5205C891-ED9D-4E14-8AED-5D8F4DDA8348}" destId="{96BECDB6-91B4-46DE-99F4-0B2EB41983FE}" srcOrd="0" destOrd="0" presId="urn:microsoft.com/office/officeart/2005/8/layout/vList5"/>
    <dgm:cxn modelId="{9957E04C-98D5-43CB-9B89-D29856387DCD}" type="presOf" srcId="{49F4607E-9719-47CA-8DDD-7C53A593F77F}" destId="{8843A135-CF41-46E8-9339-763C7C805757}" srcOrd="0" destOrd="0" presId="urn:microsoft.com/office/officeart/2005/8/layout/vList5"/>
    <dgm:cxn modelId="{E98236E5-1ACB-49E9-9F6B-42CD0E6A08A1}" srcId="{49F4607E-9719-47CA-8DDD-7C53A593F77F}" destId="{DFFACC69-4BD9-4657-9D5A-FF006F209E96}" srcOrd="0" destOrd="0" parTransId="{F1E81739-98BE-4367-AC55-C8DD2077EA9E}" sibTransId="{1B26B566-1923-40E6-9724-A4718AD1F05B}"/>
    <dgm:cxn modelId="{67E3E9C3-1C20-4B29-AED5-771028ACC167}" type="presOf" srcId="{F13F1B1A-3778-488F-9626-48FC43C92583}" destId="{5344C4F8-2737-42A5-BC29-95DCFBDA0280}" srcOrd="0" destOrd="0" presId="urn:microsoft.com/office/officeart/2005/8/layout/vList5"/>
    <dgm:cxn modelId="{810F5775-13E9-492D-8FFA-199A7D5E3C7C}" srcId="{DFFACC69-4BD9-4657-9D5A-FF006F209E96}" destId="{A5BC2690-9C0B-46DB-B7EF-13CA5A8063E9}" srcOrd="0" destOrd="0" parTransId="{E2E2DFE4-7B51-4F17-A544-3F886BC94BD1}" sibTransId="{87481F06-52F9-4DED-A05B-71E21E3489C8}"/>
    <dgm:cxn modelId="{1C84CB57-A0F4-491D-9F72-9894FF36DA7F}" type="presOf" srcId="{6F0D3BE3-71B4-4448-8E56-26F91F208165}" destId="{684E261C-7B3B-400C-86A0-9A7D8CF6D0AB}" srcOrd="0" destOrd="0" presId="urn:microsoft.com/office/officeart/2005/8/layout/vList5"/>
    <dgm:cxn modelId="{D1B6A98E-7F80-4324-89D7-D3ED884CD8CA}" srcId="{49F4607E-9719-47CA-8DDD-7C53A593F77F}" destId="{6F0D3BE3-71B4-4448-8E56-26F91F208165}" srcOrd="1" destOrd="0" parTransId="{BABDDE6F-D739-4D6A-9D2B-427FC9717FFA}" sibTransId="{81221E28-BDFE-4B96-9EE1-229F7793D501}"/>
    <dgm:cxn modelId="{80E85105-3DFE-4EFA-B46C-65A99BA8CF53}" type="presOf" srcId="{DFFACC69-4BD9-4657-9D5A-FF006F209E96}" destId="{40A6DA87-BCED-4932-91E9-466A8693C076}" srcOrd="0" destOrd="0" presId="urn:microsoft.com/office/officeart/2005/8/layout/vList5"/>
    <dgm:cxn modelId="{32D9F929-18A2-4780-BBE6-F9B3C8E41A36}" srcId="{8DE8D622-AE8C-41F2-BD6B-CBCEAD3BCAC8}" destId="{F13F1B1A-3778-488F-9626-48FC43C92583}" srcOrd="0" destOrd="0" parTransId="{7F489874-4361-404D-AA9B-19BC1F4B7A6D}" sibTransId="{E84C3330-3956-4154-86E8-21ADC10AD500}"/>
    <dgm:cxn modelId="{EDD20A8F-FD2D-483E-99F3-648AB67B4455}" type="presOf" srcId="{8DE8D622-AE8C-41F2-BD6B-CBCEAD3BCAC8}" destId="{E62F946D-309B-4E90-A598-5998EA570DFF}" srcOrd="0" destOrd="0" presId="urn:microsoft.com/office/officeart/2005/8/layout/vList5"/>
    <dgm:cxn modelId="{6FFD4709-9F97-4C83-B511-AD767ABA6ADD}" type="presOf" srcId="{A5BC2690-9C0B-46DB-B7EF-13CA5A8063E9}" destId="{C86C1BFB-FB5C-40A7-ACED-9B65BABC058D}" srcOrd="0" destOrd="0" presId="urn:microsoft.com/office/officeart/2005/8/layout/vList5"/>
    <dgm:cxn modelId="{A671BF0C-CACD-4A5E-A727-98F7E52B8354}" type="presParOf" srcId="{8843A135-CF41-46E8-9339-763C7C805757}" destId="{4F329EF0-5AF0-40D6-B512-065D62C296CC}" srcOrd="0" destOrd="0" presId="urn:microsoft.com/office/officeart/2005/8/layout/vList5"/>
    <dgm:cxn modelId="{6125FDE4-0DD9-45A5-9D4C-AE64A6DC7E6E}" type="presParOf" srcId="{4F329EF0-5AF0-40D6-B512-065D62C296CC}" destId="{40A6DA87-BCED-4932-91E9-466A8693C076}" srcOrd="0" destOrd="0" presId="urn:microsoft.com/office/officeart/2005/8/layout/vList5"/>
    <dgm:cxn modelId="{A051E8F2-518F-4D4D-AD6E-8228593DF560}" type="presParOf" srcId="{4F329EF0-5AF0-40D6-B512-065D62C296CC}" destId="{C86C1BFB-FB5C-40A7-ACED-9B65BABC058D}" srcOrd="1" destOrd="0" presId="urn:microsoft.com/office/officeart/2005/8/layout/vList5"/>
    <dgm:cxn modelId="{CF9B0DE8-3939-4DDC-911F-0E77B310951D}" type="presParOf" srcId="{8843A135-CF41-46E8-9339-763C7C805757}" destId="{14CDDD36-8F6E-474D-808C-53315E64FFA5}" srcOrd="1" destOrd="0" presId="urn:microsoft.com/office/officeart/2005/8/layout/vList5"/>
    <dgm:cxn modelId="{13CCF949-F973-468B-9649-04D2861C2B4C}" type="presParOf" srcId="{8843A135-CF41-46E8-9339-763C7C805757}" destId="{E4BADCF8-66C8-4E76-90A4-835F9758EE3A}" srcOrd="2" destOrd="0" presId="urn:microsoft.com/office/officeart/2005/8/layout/vList5"/>
    <dgm:cxn modelId="{863A6BA3-AB7A-4CF9-BAAC-950F912AEA3A}" type="presParOf" srcId="{E4BADCF8-66C8-4E76-90A4-835F9758EE3A}" destId="{684E261C-7B3B-400C-86A0-9A7D8CF6D0AB}" srcOrd="0" destOrd="0" presId="urn:microsoft.com/office/officeart/2005/8/layout/vList5"/>
    <dgm:cxn modelId="{7DD21C09-CA1B-41DB-85DF-659CC13B6B55}" type="presParOf" srcId="{E4BADCF8-66C8-4E76-90A4-835F9758EE3A}" destId="{96BECDB6-91B4-46DE-99F4-0B2EB41983FE}" srcOrd="1" destOrd="0" presId="urn:microsoft.com/office/officeart/2005/8/layout/vList5"/>
    <dgm:cxn modelId="{0C8CB9EC-3BAF-41FE-B00C-378F19A68F56}" type="presParOf" srcId="{8843A135-CF41-46E8-9339-763C7C805757}" destId="{4EBBF528-3B5C-4653-BCF8-E94A1842C370}" srcOrd="3" destOrd="0" presId="urn:microsoft.com/office/officeart/2005/8/layout/vList5"/>
    <dgm:cxn modelId="{9B3B68C9-65FD-41EF-B1A5-A01EE914B864}" type="presParOf" srcId="{8843A135-CF41-46E8-9339-763C7C805757}" destId="{2599A52E-8862-4C50-B9A8-20BB8F4CB780}" srcOrd="4" destOrd="0" presId="urn:microsoft.com/office/officeart/2005/8/layout/vList5"/>
    <dgm:cxn modelId="{1C8B08D1-D0B3-45EA-9706-B8A8E1A79AFA}" type="presParOf" srcId="{2599A52E-8862-4C50-B9A8-20BB8F4CB780}" destId="{E62F946D-309B-4E90-A598-5998EA570DFF}" srcOrd="0" destOrd="0" presId="urn:microsoft.com/office/officeart/2005/8/layout/vList5"/>
    <dgm:cxn modelId="{0CE70D63-402A-418D-BA01-A0D46A148FFB}" type="presParOf" srcId="{2599A52E-8862-4C50-B9A8-20BB8F4CB780}" destId="{5344C4F8-2737-42A5-BC29-95DCFBDA0280}" srcOrd="1" destOrd="0" presId="urn:microsoft.com/office/officeart/2005/8/layout/vList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5918A3-E56B-4ABF-8CD2-A5535008028C}" type="doc">
      <dgm:prSet loTypeId="urn:microsoft.com/office/officeart/2005/8/layout/vList2" loCatId="list" qsTypeId="urn:microsoft.com/office/officeart/2005/8/quickstyle/3d2" qsCatId="3D" csTypeId="urn:microsoft.com/office/officeart/2005/8/colors/colorful3" csCatId="colorful" phldr="1"/>
      <dgm:spPr/>
      <dgm:t>
        <a:bodyPr/>
        <a:lstStyle/>
        <a:p>
          <a:endParaRPr lang="zh-CN" altLang="en-US"/>
        </a:p>
      </dgm:t>
    </dgm:pt>
    <dgm:pt modelId="{C4A50010-B61F-4EAC-862E-CCD7FFFC39E6}">
      <dgm:prSet phldrT="[文本]"/>
      <dgm:spPr/>
      <dgm:t>
        <a:bodyPr/>
        <a:lstStyle/>
        <a:p>
          <a:r>
            <a:rPr lang="zh-CN" altLang="en-US" smtClean="0"/>
            <a:t>现在一般所讲的家庭，是指由婚姻关系、血缘关系或收养关系组成的社会生活的基层单位。</a:t>
          </a:r>
          <a:endParaRPr lang="zh-CN" altLang="en-US" dirty="0"/>
        </a:p>
      </dgm:t>
    </dgm:pt>
    <dgm:pt modelId="{5010F7D1-094C-421C-ACE7-9EC0198B83AA}" cxnId="{C49A675A-C317-4DB8-BDDE-A24F11C2C52D}" type="parTrans">
      <dgm:prSet/>
      <dgm:spPr/>
      <dgm:t>
        <a:bodyPr/>
        <a:lstStyle/>
        <a:p>
          <a:endParaRPr lang="zh-CN" altLang="en-US"/>
        </a:p>
      </dgm:t>
    </dgm:pt>
    <dgm:pt modelId="{F540BFFA-FD04-45E4-8757-CBC580E0A2AE}" cxnId="{C49A675A-C317-4DB8-BDDE-A24F11C2C52D}" type="sibTrans">
      <dgm:prSet/>
      <dgm:spPr/>
      <dgm:t>
        <a:bodyPr/>
        <a:lstStyle/>
        <a:p>
          <a:endParaRPr lang="zh-CN" altLang="en-US"/>
        </a:p>
      </dgm:t>
    </dgm:pt>
    <dgm:pt modelId="{7C9CD74D-EDA8-4930-9EAB-9BB9E338E280}">
      <dgm:prSet/>
      <dgm:spPr/>
      <dgm:t>
        <a:bodyPr/>
        <a:lstStyle/>
        <a:p>
          <a:r>
            <a:rPr lang="zh-CN" altLang="en-US" dirty="0" smtClean="0"/>
            <a:t>家庭，是社会的基本细胞。</a:t>
          </a:r>
          <a:endParaRPr lang="zh-CN" altLang="en-US" dirty="0"/>
        </a:p>
      </dgm:t>
    </dgm:pt>
    <dgm:pt modelId="{ED745FA8-A011-4F36-B0CB-962E600854C1}" cxnId="{AB9B3CAD-E32D-43D4-B96A-28BDA02C6DCF}" type="parTrans">
      <dgm:prSet/>
      <dgm:spPr/>
      <dgm:t>
        <a:bodyPr/>
        <a:lstStyle/>
        <a:p>
          <a:endParaRPr lang="zh-CN" altLang="en-US"/>
        </a:p>
      </dgm:t>
    </dgm:pt>
    <dgm:pt modelId="{93559E8E-31BA-4978-88F3-4F55EC5FF5FA}" cxnId="{AB9B3CAD-E32D-43D4-B96A-28BDA02C6DCF}" type="sibTrans">
      <dgm:prSet/>
      <dgm:spPr/>
      <dgm:t>
        <a:bodyPr/>
        <a:lstStyle/>
        <a:p>
          <a:endParaRPr lang="zh-CN" altLang="en-US"/>
        </a:p>
      </dgm:t>
    </dgm:pt>
    <dgm:pt modelId="{B8E61390-E443-4D72-9253-193A93710531}" type="pres">
      <dgm:prSet presAssocID="{D25918A3-E56B-4ABF-8CD2-A5535008028C}" presName="linear" presStyleCnt="0">
        <dgm:presLayoutVars>
          <dgm:animLvl val="lvl"/>
          <dgm:resizeHandles val="exact"/>
        </dgm:presLayoutVars>
      </dgm:prSet>
      <dgm:spPr/>
      <dgm:t>
        <a:bodyPr/>
        <a:lstStyle/>
        <a:p>
          <a:endParaRPr lang="zh-CN" altLang="en-US"/>
        </a:p>
      </dgm:t>
    </dgm:pt>
    <dgm:pt modelId="{8D8DF009-9997-4F25-8D92-4625BE4C5C6B}" type="pres">
      <dgm:prSet presAssocID="{C4A50010-B61F-4EAC-862E-CCD7FFFC39E6}" presName="parentText" presStyleLbl="node1" presStyleIdx="0" presStyleCnt="2">
        <dgm:presLayoutVars>
          <dgm:chMax val="0"/>
          <dgm:bulletEnabled val="1"/>
        </dgm:presLayoutVars>
      </dgm:prSet>
      <dgm:spPr/>
      <dgm:t>
        <a:bodyPr/>
        <a:lstStyle/>
        <a:p>
          <a:endParaRPr lang="zh-CN" altLang="en-US"/>
        </a:p>
      </dgm:t>
    </dgm:pt>
    <dgm:pt modelId="{F39D5629-BA0D-42D8-AFCF-5EA130A411C1}" type="pres">
      <dgm:prSet presAssocID="{F540BFFA-FD04-45E4-8757-CBC580E0A2AE}" presName="spacer" presStyleCnt="0"/>
      <dgm:spPr/>
    </dgm:pt>
    <dgm:pt modelId="{C58937E3-589E-4834-9A46-012B793C37E3}" type="pres">
      <dgm:prSet presAssocID="{7C9CD74D-EDA8-4930-9EAB-9BB9E338E280}" presName="parentText" presStyleLbl="node1" presStyleIdx="1" presStyleCnt="2">
        <dgm:presLayoutVars>
          <dgm:chMax val="0"/>
          <dgm:bulletEnabled val="1"/>
        </dgm:presLayoutVars>
      </dgm:prSet>
      <dgm:spPr/>
      <dgm:t>
        <a:bodyPr/>
        <a:lstStyle/>
        <a:p>
          <a:endParaRPr lang="zh-CN" altLang="en-US"/>
        </a:p>
      </dgm:t>
    </dgm:pt>
  </dgm:ptLst>
  <dgm:cxnLst>
    <dgm:cxn modelId="{51F3FE57-5A98-43B3-B781-6E831A6B02E7}" type="presOf" srcId="{D25918A3-E56B-4ABF-8CD2-A5535008028C}" destId="{B8E61390-E443-4D72-9253-193A93710531}" srcOrd="0" destOrd="0" presId="urn:microsoft.com/office/officeart/2005/8/layout/vList2"/>
    <dgm:cxn modelId="{013489D5-291E-453C-B57C-065C9D04235F}" type="presOf" srcId="{7C9CD74D-EDA8-4930-9EAB-9BB9E338E280}" destId="{C58937E3-589E-4834-9A46-012B793C37E3}" srcOrd="0" destOrd="0" presId="urn:microsoft.com/office/officeart/2005/8/layout/vList2"/>
    <dgm:cxn modelId="{C49A675A-C317-4DB8-BDDE-A24F11C2C52D}" srcId="{D25918A3-E56B-4ABF-8CD2-A5535008028C}" destId="{C4A50010-B61F-4EAC-862E-CCD7FFFC39E6}" srcOrd="0" destOrd="0" parTransId="{5010F7D1-094C-421C-ACE7-9EC0198B83AA}" sibTransId="{F540BFFA-FD04-45E4-8757-CBC580E0A2AE}"/>
    <dgm:cxn modelId="{C5F419B2-694F-47E7-A931-55CAC191CB6F}" type="presOf" srcId="{C4A50010-B61F-4EAC-862E-CCD7FFFC39E6}" destId="{8D8DF009-9997-4F25-8D92-4625BE4C5C6B}" srcOrd="0" destOrd="0" presId="urn:microsoft.com/office/officeart/2005/8/layout/vList2"/>
    <dgm:cxn modelId="{AB9B3CAD-E32D-43D4-B96A-28BDA02C6DCF}" srcId="{D25918A3-E56B-4ABF-8CD2-A5535008028C}" destId="{7C9CD74D-EDA8-4930-9EAB-9BB9E338E280}" srcOrd="1" destOrd="0" parTransId="{ED745FA8-A011-4F36-B0CB-962E600854C1}" sibTransId="{93559E8E-31BA-4978-88F3-4F55EC5FF5FA}"/>
    <dgm:cxn modelId="{93E52B57-BBBE-4B60-86C8-EE392B7B92A3}" type="presParOf" srcId="{B8E61390-E443-4D72-9253-193A93710531}" destId="{8D8DF009-9997-4F25-8D92-4625BE4C5C6B}" srcOrd="0" destOrd="0" presId="urn:microsoft.com/office/officeart/2005/8/layout/vList2"/>
    <dgm:cxn modelId="{92B84A3C-FE6D-4793-A1E5-F52C46849CC1}" type="presParOf" srcId="{B8E61390-E443-4D72-9253-193A93710531}" destId="{F39D5629-BA0D-42D8-AFCF-5EA130A411C1}" srcOrd="1" destOrd="0" presId="urn:microsoft.com/office/officeart/2005/8/layout/vList2"/>
    <dgm:cxn modelId="{79FAA9A8-C95B-4317-B65C-659C687EC4B7}" type="presParOf" srcId="{B8E61390-E443-4D72-9253-193A93710531}" destId="{C58937E3-589E-4834-9A46-012B793C37E3}" srcOrd="2" destOrd="0" presId="urn:microsoft.com/office/officeart/2005/8/layout/v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74DFA92-884B-4701-A542-1DBFA052C85A}"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CN" altLang="en-US"/>
        </a:p>
      </dgm:t>
    </dgm:pt>
    <dgm:pt modelId="{91C2549F-5DB8-4487-AA37-35D86A07A97A}">
      <dgm:prSet phldrT="[文本]"/>
      <dgm:spPr/>
      <dgm:t>
        <a:bodyPr/>
        <a:lstStyle/>
        <a:p>
          <a:r>
            <a:rPr lang="zh-CN" altLang="en-US" dirty="0" smtClean="0"/>
            <a:t>家庭投资理财档案</a:t>
          </a:r>
          <a:endParaRPr lang="zh-CN" altLang="en-US" dirty="0"/>
        </a:p>
      </dgm:t>
    </dgm:pt>
    <dgm:pt modelId="{313DBB47-7FF7-4976-8EDE-F1D7EF164636}" cxnId="{3AB75760-8FEE-4D7D-A3A2-DFEC742052D5}" type="parTrans">
      <dgm:prSet/>
      <dgm:spPr/>
      <dgm:t>
        <a:bodyPr/>
        <a:lstStyle/>
        <a:p>
          <a:endParaRPr lang="zh-CN" altLang="en-US"/>
        </a:p>
      </dgm:t>
    </dgm:pt>
    <dgm:pt modelId="{F7F19960-49A3-4663-AB80-8DE9C457879F}" cxnId="{3AB75760-8FEE-4D7D-A3A2-DFEC742052D5}" type="sibTrans">
      <dgm:prSet/>
      <dgm:spPr/>
      <dgm:t>
        <a:bodyPr/>
        <a:lstStyle/>
        <a:p>
          <a:endParaRPr lang="zh-CN" altLang="en-US"/>
        </a:p>
      </dgm:t>
    </dgm:pt>
    <dgm:pt modelId="{07EE2189-2788-4026-B921-B76B53206E2D}">
      <dgm:prSet phldrT="[文本]"/>
      <dgm:spPr/>
      <dgm:t>
        <a:bodyPr/>
        <a:lstStyle/>
        <a:p>
          <a:r>
            <a:rPr lang="zh-CN" altLang="en-US" dirty="0" smtClean="0"/>
            <a:t>主要有储蓄、入股、股票、债券、期货、房地产经营过程中形成的存折、银行卡、对账单据、结算凭证等，家庭在财产、人身、养老、医疗、教育等方面购买的保险单据、理赔材料等。</a:t>
          </a:r>
          <a:endParaRPr lang="zh-CN" altLang="en-US" dirty="0"/>
        </a:p>
      </dgm:t>
    </dgm:pt>
    <dgm:pt modelId="{44B03278-A846-4AED-99F4-82C6472F024B}" cxnId="{A283736A-22FF-4002-9D0D-9F14DC656147}" type="parTrans">
      <dgm:prSet/>
      <dgm:spPr/>
      <dgm:t>
        <a:bodyPr/>
        <a:lstStyle/>
        <a:p>
          <a:endParaRPr lang="zh-CN" altLang="en-US"/>
        </a:p>
      </dgm:t>
    </dgm:pt>
    <dgm:pt modelId="{9FAE820A-7D78-44D2-B292-D3525AE1260F}" cxnId="{A283736A-22FF-4002-9D0D-9F14DC656147}" type="sibTrans">
      <dgm:prSet/>
      <dgm:spPr/>
      <dgm:t>
        <a:bodyPr/>
        <a:lstStyle/>
        <a:p>
          <a:endParaRPr lang="zh-CN" altLang="en-US"/>
        </a:p>
      </dgm:t>
    </dgm:pt>
    <dgm:pt modelId="{C1351DC4-5F3B-493F-9BEB-6AD998CD71C8}">
      <dgm:prSet phldrT="[文本]"/>
      <dgm:spPr/>
      <dgm:t>
        <a:bodyPr/>
        <a:lstStyle/>
        <a:p>
          <a:r>
            <a:rPr lang="zh-CN" altLang="en-US" dirty="0" smtClean="0"/>
            <a:t>家庭经营活动档案</a:t>
          </a:r>
          <a:endParaRPr lang="zh-CN" altLang="en-US" dirty="0"/>
        </a:p>
      </dgm:t>
    </dgm:pt>
    <dgm:pt modelId="{E22BE8F6-8EF8-42A1-80DF-6495E86A96DD}" cxnId="{C32EF9D4-37BB-4002-8C0E-A2B45BC3AF7B}" type="parTrans">
      <dgm:prSet/>
      <dgm:spPr/>
      <dgm:t>
        <a:bodyPr/>
        <a:lstStyle/>
        <a:p>
          <a:endParaRPr lang="zh-CN" altLang="en-US"/>
        </a:p>
      </dgm:t>
    </dgm:pt>
    <dgm:pt modelId="{FFC07CD7-14EB-4F5B-8771-B9788A09507C}" cxnId="{C32EF9D4-37BB-4002-8C0E-A2B45BC3AF7B}" type="sibTrans">
      <dgm:prSet/>
      <dgm:spPr/>
      <dgm:t>
        <a:bodyPr/>
        <a:lstStyle/>
        <a:p>
          <a:endParaRPr lang="zh-CN" altLang="en-US"/>
        </a:p>
      </dgm:t>
    </dgm:pt>
    <dgm:pt modelId="{2E09DCC6-FB3E-4650-BEBD-91E1AD53DC01}">
      <dgm:prSet phldrT="[文本]"/>
      <dgm:spPr/>
      <dgm:t>
        <a:bodyPr/>
        <a:lstStyle/>
        <a:p>
          <a:r>
            <a:rPr lang="zh-CN" altLang="en-US" dirty="0" smtClean="0"/>
            <a:t>家庭及成员在承包经营、办厂开店过程中形成的申请、批复、章程、制度，经营许可证、营业执照、法人登记、工商登记、税务登记、缴税凭证、信贷凭证、财务账目、订货合同、用工协议以及在经济纠纷中产生的档案材料。</a:t>
          </a:r>
          <a:endParaRPr lang="zh-CN" altLang="en-US" dirty="0"/>
        </a:p>
      </dgm:t>
    </dgm:pt>
    <dgm:pt modelId="{92B81855-89B0-4A36-884F-60F063E5B42F}" cxnId="{91C97443-37BF-4069-A0BB-999C292CAF2A}" type="parTrans">
      <dgm:prSet/>
      <dgm:spPr/>
      <dgm:t>
        <a:bodyPr/>
        <a:lstStyle/>
        <a:p>
          <a:endParaRPr lang="zh-CN" altLang="en-US"/>
        </a:p>
      </dgm:t>
    </dgm:pt>
    <dgm:pt modelId="{31924593-51B4-4AA1-B1B4-6C38FD7ADCEE}" cxnId="{91C97443-37BF-4069-A0BB-999C292CAF2A}" type="sibTrans">
      <dgm:prSet/>
      <dgm:spPr/>
      <dgm:t>
        <a:bodyPr/>
        <a:lstStyle/>
        <a:p>
          <a:endParaRPr lang="zh-CN" altLang="en-US"/>
        </a:p>
      </dgm:t>
    </dgm:pt>
    <dgm:pt modelId="{BA8B307E-36BA-41FC-B657-891CA8131E3D}" type="pres">
      <dgm:prSet presAssocID="{474DFA92-884B-4701-A542-1DBFA052C85A}" presName="Name0" presStyleCnt="0">
        <dgm:presLayoutVars>
          <dgm:dir/>
          <dgm:animLvl val="lvl"/>
          <dgm:resizeHandles val="exact"/>
        </dgm:presLayoutVars>
      </dgm:prSet>
      <dgm:spPr/>
      <dgm:t>
        <a:bodyPr/>
        <a:lstStyle/>
        <a:p>
          <a:endParaRPr lang="zh-CN" altLang="en-US"/>
        </a:p>
      </dgm:t>
    </dgm:pt>
    <dgm:pt modelId="{C09F63D2-60FA-4C56-B006-E52DADDC2934}" type="pres">
      <dgm:prSet presAssocID="{91C2549F-5DB8-4487-AA37-35D86A07A97A}" presName="linNode" presStyleCnt="0"/>
      <dgm:spPr/>
    </dgm:pt>
    <dgm:pt modelId="{A817F678-B428-4C81-B3B6-FE91E0659A1D}" type="pres">
      <dgm:prSet presAssocID="{91C2549F-5DB8-4487-AA37-35D86A07A97A}" presName="parentText" presStyleLbl="node1" presStyleIdx="0" presStyleCnt="2">
        <dgm:presLayoutVars>
          <dgm:chMax val="1"/>
          <dgm:bulletEnabled val="1"/>
        </dgm:presLayoutVars>
      </dgm:prSet>
      <dgm:spPr/>
      <dgm:t>
        <a:bodyPr/>
        <a:lstStyle/>
        <a:p>
          <a:endParaRPr lang="zh-CN" altLang="en-US"/>
        </a:p>
      </dgm:t>
    </dgm:pt>
    <dgm:pt modelId="{66E56F66-D55B-4E9B-BBF1-1FD692300671}" type="pres">
      <dgm:prSet presAssocID="{91C2549F-5DB8-4487-AA37-35D86A07A97A}" presName="descendantText" presStyleLbl="alignAccFollowNode1" presStyleIdx="0" presStyleCnt="2">
        <dgm:presLayoutVars>
          <dgm:bulletEnabled val="1"/>
        </dgm:presLayoutVars>
      </dgm:prSet>
      <dgm:spPr/>
      <dgm:t>
        <a:bodyPr/>
        <a:lstStyle/>
        <a:p>
          <a:endParaRPr lang="zh-CN" altLang="en-US"/>
        </a:p>
      </dgm:t>
    </dgm:pt>
    <dgm:pt modelId="{30468CC2-40FB-4631-B106-10F2D1347D05}" type="pres">
      <dgm:prSet presAssocID="{F7F19960-49A3-4663-AB80-8DE9C457879F}" presName="sp" presStyleCnt="0"/>
      <dgm:spPr/>
    </dgm:pt>
    <dgm:pt modelId="{2EC2DAAD-2289-48C2-BCF8-05B4649622BD}" type="pres">
      <dgm:prSet presAssocID="{C1351DC4-5F3B-493F-9BEB-6AD998CD71C8}" presName="linNode" presStyleCnt="0"/>
      <dgm:spPr/>
    </dgm:pt>
    <dgm:pt modelId="{74B5EBAF-D91E-46E9-9787-F8B59EC2116D}" type="pres">
      <dgm:prSet presAssocID="{C1351DC4-5F3B-493F-9BEB-6AD998CD71C8}" presName="parentText" presStyleLbl="node1" presStyleIdx="1" presStyleCnt="2">
        <dgm:presLayoutVars>
          <dgm:chMax val="1"/>
          <dgm:bulletEnabled val="1"/>
        </dgm:presLayoutVars>
      </dgm:prSet>
      <dgm:spPr/>
      <dgm:t>
        <a:bodyPr/>
        <a:lstStyle/>
        <a:p>
          <a:endParaRPr lang="zh-CN" altLang="en-US"/>
        </a:p>
      </dgm:t>
    </dgm:pt>
    <dgm:pt modelId="{0F216E94-5660-4233-82A9-3996B9D1D06E}" type="pres">
      <dgm:prSet presAssocID="{C1351DC4-5F3B-493F-9BEB-6AD998CD71C8}" presName="descendantText" presStyleLbl="alignAccFollowNode1" presStyleIdx="1" presStyleCnt="2" custScaleY="105743">
        <dgm:presLayoutVars>
          <dgm:bulletEnabled val="1"/>
        </dgm:presLayoutVars>
      </dgm:prSet>
      <dgm:spPr/>
      <dgm:t>
        <a:bodyPr/>
        <a:lstStyle/>
        <a:p>
          <a:endParaRPr lang="zh-CN" altLang="en-US"/>
        </a:p>
      </dgm:t>
    </dgm:pt>
  </dgm:ptLst>
  <dgm:cxnLst>
    <dgm:cxn modelId="{A283736A-22FF-4002-9D0D-9F14DC656147}" srcId="{91C2549F-5DB8-4487-AA37-35D86A07A97A}" destId="{07EE2189-2788-4026-B921-B76B53206E2D}" srcOrd="0" destOrd="0" parTransId="{44B03278-A846-4AED-99F4-82C6472F024B}" sibTransId="{9FAE820A-7D78-44D2-B292-D3525AE1260F}"/>
    <dgm:cxn modelId="{919F0A4F-509A-4AD8-AF82-9D249E9F409C}" type="presOf" srcId="{C1351DC4-5F3B-493F-9BEB-6AD998CD71C8}" destId="{74B5EBAF-D91E-46E9-9787-F8B59EC2116D}" srcOrd="0" destOrd="0" presId="urn:microsoft.com/office/officeart/2005/8/layout/vList5"/>
    <dgm:cxn modelId="{3AB75760-8FEE-4D7D-A3A2-DFEC742052D5}" srcId="{474DFA92-884B-4701-A542-1DBFA052C85A}" destId="{91C2549F-5DB8-4487-AA37-35D86A07A97A}" srcOrd="0" destOrd="0" parTransId="{313DBB47-7FF7-4976-8EDE-F1D7EF164636}" sibTransId="{F7F19960-49A3-4663-AB80-8DE9C457879F}"/>
    <dgm:cxn modelId="{42284889-26CE-4FC7-A4CB-49F9083225F8}" type="presOf" srcId="{07EE2189-2788-4026-B921-B76B53206E2D}" destId="{66E56F66-D55B-4E9B-BBF1-1FD692300671}" srcOrd="0" destOrd="0" presId="urn:microsoft.com/office/officeart/2005/8/layout/vList5"/>
    <dgm:cxn modelId="{C32EF9D4-37BB-4002-8C0E-A2B45BC3AF7B}" srcId="{474DFA92-884B-4701-A542-1DBFA052C85A}" destId="{C1351DC4-5F3B-493F-9BEB-6AD998CD71C8}" srcOrd="1" destOrd="0" parTransId="{E22BE8F6-8EF8-42A1-80DF-6495E86A96DD}" sibTransId="{FFC07CD7-14EB-4F5B-8771-B9788A09507C}"/>
    <dgm:cxn modelId="{3E474268-AA84-422E-B512-95255667AEC1}" type="presOf" srcId="{91C2549F-5DB8-4487-AA37-35D86A07A97A}" destId="{A817F678-B428-4C81-B3B6-FE91E0659A1D}" srcOrd="0" destOrd="0" presId="urn:microsoft.com/office/officeart/2005/8/layout/vList5"/>
    <dgm:cxn modelId="{91C97443-37BF-4069-A0BB-999C292CAF2A}" srcId="{C1351DC4-5F3B-493F-9BEB-6AD998CD71C8}" destId="{2E09DCC6-FB3E-4650-BEBD-91E1AD53DC01}" srcOrd="0" destOrd="0" parTransId="{92B81855-89B0-4A36-884F-60F063E5B42F}" sibTransId="{31924593-51B4-4AA1-B1B4-6C38FD7ADCEE}"/>
    <dgm:cxn modelId="{E31047FB-6BBC-49EA-93CF-FC8716A65E2B}" type="presOf" srcId="{2E09DCC6-FB3E-4650-BEBD-91E1AD53DC01}" destId="{0F216E94-5660-4233-82A9-3996B9D1D06E}" srcOrd="0" destOrd="0" presId="urn:microsoft.com/office/officeart/2005/8/layout/vList5"/>
    <dgm:cxn modelId="{ECE61771-CEAE-46CF-B5D6-76B05CBCEDED}" type="presOf" srcId="{474DFA92-884B-4701-A542-1DBFA052C85A}" destId="{BA8B307E-36BA-41FC-B657-891CA8131E3D}" srcOrd="0" destOrd="0" presId="urn:microsoft.com/office/officeart/2005/8/layout/vList5"/>
    <dgm:cxn modelId="{684D7C55-082E-41F0-99DC-3DFC6020DD33}" type="presParOf" srcId="{BA8B307E-36BA-41FC-B657-891CA8131E3D}" destId="{C09F63D2-60FA-4C56-B006-E52DADDC2934}" srcOrd="0" destOrd="0" presId="urn:microsoft.com/office/officeart/2005/8/layout/vList5"/>
    <dgm:cxn modelId="{AF17E64D-ADC1-4B2C-80A1-3F7AE74C8BEE}" type="presParOf" srcId="{C09F63D2-60FA-4C56-B006-E52DADDC2934}" destId="{A817F678-B428-4C81-B3B6-FE91E0659A1D}" srcOrd="0" destOrd="0" presId="urn:microsoft.com/office/officeart/2005/8/layout/vList5"/>
    <dgm:cxn modelId="{2839EA19-0048-45B3-8CD2-2A2D5F3E778D}" type="presParOf" srcId="{C09F63D2-60FA-4C56-B006-E52DADDC2934}" destId="{66E56F66-D55B-4E9B-BBF1-1FD692300671}" srcOrd="1" destOrd="0" presId="urn:microsoft.com/office/officeart/2005/8/layout/vList5"/>
    <dgm:cxn modelId="{AC4A12D6-DEDE-4DB5-BE70-CB917306BDFD}" type="presParOf" srcId="{BA8B307E-36BA-41FC-B657-891CA8131E3D}" destId="{30468CC2-40FB-4631-B106-10F2D1347D05}" srcOrd="1" destOrd="0" presId="urn:microsoft.com/office/officeart/2005/8/layout/vList5"/>
    <dgm:cxn modelId="{D24420CF-9ACC-4E2B-8EBF-B879BAB44E73}" type="presParOf" srcId="{BA8B307E-36BA-41FC-B657-891CA8131E3D}" destId="{2EC2DAAD-2289-48C2-BCF8-05B4649622BD}" srcOrd="2" destOrd="0" presId="urn:microsoft.com/office/officeart/2005/8/layout/vList5"/>
    <dgm:cxn modelId="{A8E64F2F-FFA0-4FED-93B1-6F1FA4A8B26E}" type="presParOf" srcId="{2EC2DAAD-2289-48C2-BCF8-05B4649622BD}" destId="{74B5EBAF-D91E-46E9-9787-F8B59EC2116D}" srcOrd="0" destOrd="0" presId="urn:microsoft.com/office/officeart/2005/8/layout/vList5"/>
    <dgm:cxn modelId="{FD44FFCA-17A1-4A0F-BF51-D7A61E6069C9}" type="presParOf" srcId="{2EC2DAAD-2289-48C2-BCF8-05B4649622BD}" destId="{0F216E94-5660-4233-82A9-3996B9D1D06E}" srcOrd="1" destOrd="0" presId="urn:microsoft.com/office/officeart/2005/8/layout/vList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F1C0CE6-C210-4188-A8EE-4622C4EEC601}"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zh-CN" altLang="en-US"/>
        </a:p>
      </dgm:t>
    </dgm:pt>
    <dgm:pt modelId="{1287B962-6D97-4369-8311-D07E147CD1D6}">
      <dgm:prSet phldrT="[文本]"/>
      <dgm:spPr/>
      <dgm:t>
        <a:bodyPr/>
        <a:lstStyle/>
        <a:p>
          <a:r>
            <a:rPr lang="zh-CN" altLang="en-US" dirty="0" smtClean="0"/>
            <a:t>病历</a:t>
          </a:r>
          <a:endParaRPr lang="zh-CN" altLang="en-US" dirty="0"/>
        </a:p>
      </dgm:t>
    </dgm:pt>
    <dgm:pt modelId="{25AC6C08-7062-4C22-80BD-4D577F4891DB}" cxnId="{65D77426-52CB-406A-B566-558207C65DDC}" type="parTrans">
      <dgm:prSet/>
      <dgm:spPr/>
      <dgm:t>
        <a:bodyPr/>
        <a:lstStyle/>
        <a:p>
          <a:endParaRPr lang="zh-CN" altLang="en-US"/>
        </a:p>
      </dgm:t>
    </dgm:pt>
    <dgm:pt modelId="{54FAF41B-BADD-4040-AB6B-3158730FBE24}" cxnId="{65D77426-52CB-406A-B566-558207C65DDC}" type="sibTrans">
      <dgm:prSet/>
      <dgm:spPr/>
      <dgm:t>
        <a:bodyPr/>
        <a:lstStyle/>
        <a:p>
          <a:endParaRPr lang="zh-CN" altLang="en-US"/>
        </a:p>
      </dgm:t>
    </dgm:pt>
    <dgm:pt modelId="{BCC0E114-54AF-46C9-9F8F-512D99D62379}">
      <dgm:prSet phldrT="[文本]"/>
      <dgm:spPr/>
      <dgm:t>
        <a:bodyPr/>
        <a:lstStyle/>
        <a:p>
          <a:r>
            <a:rPr lang="zh-CN" altLang="en-US" dirty="0" smtClean="0"/>
            <a:t>常规检查、体检材料</a:t>
          </a:r>
          <a:endParaRPr lang="zh-CN" altLang="en-US" dirty="0"/>
        </a:p>
      </dgm:t>
    </dgm:pt>
    <dgm:pt modelId="{B674CC97-92AE-46B9-AE8E-1A582D0C4098}" cxnId="{0E5C5B1D-CF51-4DE7-91CC-02FC9DB19A50}" type="parTrans">
      <dgm:prSet/>
      <dgm:spPr/>
      <dgm:t>
        <a:bodyPr/>
        <a:lstStyle/>
        <a:p>
          <a:endParaRPr lang="zh-CN" altLang="en-US"/>
        </a:p>
      </dgm:t>
    </dgm:pt>
    <dgm:pt modelId="{04A626D7-CCA2-4130-927F-61195D301FFB}" cxnId="{0E5C5B1D-CF51-4DE7-91CC-02FC9DB19A50}" type="sibTrans">
      <dgm:prSet/>
      <dgm:spPr/>
      <dgm:t>
        <a:bodyPr/>
        <a:lstStyle/>
        <a:p>
          <a:endParaRPr lang="zh-CN" altLang="en-US"/>
        </a:p>
      </dgm:t>
    </dgm:pt>
    <dgm:pt modelId="{C82AFA73-92F6-4451-BDCA-6CC514D9E6F0}">
      <dgm:prSet phldrT="[文本]"/>
      <dgm:spPr/>
      <dgm:t>
        <a:bodyPr/>
        <a:lstStyle/>
        <a:p>
          <a:r>
            <a:rPr lang="zh-CN" altLang="en-US" dirty="0" smtClean="0"/>
            <a:t>化验单、心电图、</a:t>
          </a:r>
          <a:r>
            <a:rPr lang="en-US" altLang="zh-CN" dirty="0" smtClean="0"/>
            <a:t>B</a:t>
          </a:r>
          <a:r>
            <a:rPr lang="zh-CN" altLang="en-US" dirty="0" smtClean="0"/>
            <a:t>超、</a:t>
          </a:r>
          <a:r>
            <a:rPr lang="en-US" altLang="zh-CN" dirty="0" smtClean="0"/>
            <a:t>X</a:t>
          </a:r>
          <a:r>
            <a:rPr lang="zh-CN" altLang="en-US" dirty="0" smtClean="0"/>
            <a:t>光照片和报告、</a:t>
          </a:r>
          <a:r>
            <a:rPr lang="en-US" altLang="zh-CN" dirty="0" smtClean="0"/>
            <a:t>CT</a:t>
          </a:r>
          <a:r>
            <a:rPr lang="zh-CN" altLang="en-US" dirty="0" smtClean="0"/>
            <a:t>照片和报告、核磁共振照片和报告等各种疾病检查的原始单据，定期、不定期体检材料，职业病等专门体检材料等</a:t>
          </a:r>
          <a:endParaRPr lang="zh-CN" altLang="en-US" dirty="0"/>
        </a:p>
      </dgm:t>
    </dgm:pt>
    <dgm:pt modelId="{6EB1763E-387A-4F0E-924F-45C1966BBE5D}" cxnId="{0A3E6726-3E18-4093-9A24-9361D69C3518}" type="parTrans">
      <dgm:prSet/>
      <dgm:spPr/>
      <dgm:t>
        <a:bodyPr/>
        <a:lstStyle/>
        <a:p>
          <a:endParaRPr lang="zh-CN" altLang="en-US"/>
        </a:p>
      </dgm:t>
    </dgm:pt>
    <dgm:pt modelId="{BEC57E37-34F6-445F-9029-C4B51CB8BC6C}" cxnId="{0A3E6726-3E18-4093-9A24-9361D69C3518}" type="sibTrans">
      <dgm:prSet/>
      <dgm:spPr/>
      <dgm:t>
        <a:bodyPr/>
        <a:lstStyle/>
        <a:p>
          <a:endParaRPr lang="zh-CN" altLang="en-US"/>
        </a:p>
      </dgm:t>
    </dgm:pt>
    <dgm:pt modelId="{CC1A04E7-C719-47CA-BAC0-1AE0050FA9FF}">
      <dgm:prSet phldrT="[文本]"/>
      <dgm:spPr/>
      <dgm:t>
        <a:bodyPr/>
        <a:lstStyle/>
        <a:p>
          <a:r>
            <a:rPr lang="zh-CN" altLang="en-US" dirty="0" smtClean="0"/>
            <a:t>家庭监测记录</a:t>
          </a:r>
          <a:endParaRPr lang="zh-CN" altLang="en-US" dirty="0"/>
        </a:p>
      </dgm:t>
    </dgm:pt>
    <dgm:pt modelId="{2B4C4541-575D-49B3-9384-62CC86FCAD68}" cxnId="{3B28C2B5-B219-4AAF-808A-99D4D1E062EA}" type="parTrans">
      <dgm:prSet/>
      <dgm:spPr/>
      <dgm:t>
        <a:bodyPr/>
        <a:lstStyle/>
        <a:p>
          <a:endParaRPr lang="zh-CN" altLang="en-US"/>
        </a:p>
      </dgm:t>
    </dgm:pt>
    <dgm:pt modelId="{4A6E9DB1-C271-4DDE-B569-5EB5AC191160}" cxnId="{3B28C2B5-B219-4AAF-808A-99D4D1E062EA}" type="sibTrans">
      <dgm:prSet/>
      <dgm:spPr/>
      <dgm:t>
        <a:bodyPr/>
        <a:lstStyle/>
        <a:p>
          <a:endParaRPr lang="zh-CN" altLang="en-US"/>
        </a:p>
      </dgm:t>
    </dgm:pt>
    <dgm:pt modelId="{65EBB6D5-84A0-4C54-8F60-2D23AF78823C}">
      <dgm:prSet phldrT="[文本]"/>
      <dgm:spPr/>
      <dgm:t>
        <a:bodyPr/>
        <a:lstStyle/>
        <a:p>
          <a:r>
            <a:rPr lang="zh-CN" altLang="en-US" dirty="0" smtClean="0"/>
            <a:t>指在家庭中对病人病情进行监测过程中形成的监测记录、陪护记录、康复治疗方案等。</a:t>
          </a:r>
          <a:endParaRPr lang="zh-CN" altLang="en-US" dirty="0"/>
        </a:p>
      </dgm:t>
    </dgm:pt>
    <dgm:pt modelId="{991D4E85-EE43-49B4-A9DE-B8A8C1C76DFA}" cxnId="{60BCA012-3581-48BC-993A-42C74978E109}" type="parTrans">
      <dgm:prSet/>
      <dgm:spPr/>
      <dgm:t>
        <a:bodyPr/>
        <a:lstStyle/>
        <a:p>
          <a:endParaRPr lang="zh-CN" altLang="en-US"/>
        </a:p>
      </dgm:t>
    </dgm:pt>
    <dgm:pt modelId="{AADE1772-5C7B-4C6C-A590-5DF910215043}" cxnId="{60BCA012-3581-48BC-993A-42C74978E109}" type="sibTrans">
      <dgm:prSet/>
      <dgm:spPr/>
      <dgm:t>
        <a:bodyPr/>
        <a:lstStyle/>
        <a:p>
          <a:endParaRPr lang="zh-CN" altLang="en-US"/>
        </a:p>
      </dgm:t>
    </dgm:pt>
    <dgm:pt modelId="{6DE5300A-AEA6-4562-AEAF-853EC068AEAF}">
      <dgm:prSet phldrT="[文本]" custT="1"/>
      <dgm:spPr/>
      <dgm:t>
        <a:bodyPr/>
        <a:lstStyle/>
        <a:p>
          <a:r>
            <a:rPr lang="zh-CN" altLang="en-US" sz="3200" dirty="0" smtClean="0"/>
            <a:t>就诊卡</a:t>
          </a:r>
          <a:endParaRPr lang="zh-CN" altLang="en-US" sz="3200" dirty="0"/>
        </a:p>
      </dgm:t>
    </dgm:pt>
    <dgm:pt modelId="{1E55AABB-E80D-48DF-9036-3AF06E736E3B}" cxnId="{03841228-50EE-452A-8BB5-401567016F34}" type="parTrans">
      <dgm:prSet/>
      <dgm:spPr/>
      <dgm:t>
        <a:bodyPr/>
        <a:lstStyle/>
        <a:p>
          <a:endParaRPr lang="zh-CN" altLang="en-US"/>
        </a:p>
      </dgm:t>
    </dgm:pt>
    <dgm:pt modelId="{33BD71FE-57C4-41DB-9764-4196B6617260}" cxnId="{03841228-50EE-452A-8BB5-401567016F34}" type="sibTrans">
      <dgm:prSet/>
      <dgm:spPr/>
      <dgm:t>
        <a:bodyPr/>
        <a:lstStyle/>
        <a:p>
          <a:endParaRPr lang="zh-CN" altLang="en-US"/>
        </a:p>
      </dgm:t>
    </dgm:pt>
    <dgm:pt modelId="{F5116F26-5556-4D36-93D7-0336620FA2F5}">
      <dgm:prSet phldrT="[文本]" custT="1"/>
      <dgm:spPr/>
      <dgm:t>
        <a:bodyPr/>
        <a:lstStyle/>
        <a:p>
          <a:r>
            <a:rPr lang="zh-CN" altLang="en-US" sz="3200" dirty="0" smtClean="0"/>
            <a:t>病历本</a:t>
          </a:r>
          <a:endParaRPr lang="zh-CN" altLang="en-US" sz="3200" dirty="0"/>
        </a:p>
      </dgm:t>
    </dgm:pt>
    <dgm:pt modelId="{A6123264-2565-479D-A66A-ABE3A6A862E6}" cxnId="{DD770290-0E95-4F7F-A3B3-57048AD315A9}" type="parTrans">
      <dgm:prSet/>
      <dgm:spPr/>
      <dgm:t>
        <a:bodyPr/>
        <a:lstStyle/>
        <a:p>
          <a:endParaRPr lang="zh-CN" altLang="en-US"/>
        </a:p>
      </dgm:t>
    </dgm:pt>
    <dgm:pt modelId="{FAD9D089-D8DB-43CE-980C-70884B647962}" cxnId="{DD770290-0E95-4F7F-A3B3-57048AD315A9}" type="sibTrans">
      <dgm:prSet/>
      <dgm:spPr/>
      <dgm:t>
        <a:bodyPr/>
        <a:lstStyle/>
        <a:p>
          <a:endParaRPr lang="zh-CN" altLang="en-US"/>
        </a:p>
      </dgm:t>
    </dgm:pt>
    <dgm:pt modelId="{1FA17326-3EDD-4334-9EB0-0F4AD664D9BF}" type="pres">
      <dgm:prSet presAssocID="{7F1C0CE6-C210-4188-A8EE-4622C4EEC601}" presName="Name0" presStyleCnt="0">
        <dgm:presLayoutVars>
          <dgm:dir/>
          <dgm:animLvl val="lvl"/>
          <dgm:resizeHandles val="exact"/>
        </dgm:presLayoutVars>
      </dgm:prSet>
      <dgm:spPr/>
      <dgm:t>
        <a:bodyPr/>
        <a:lstStyle/>
        <a:p>
          <a:endParaRPr lang="zh-CN" altLang="en-US"/>
        </a:p>
      </dgm:t>
    </dgm:pt>
    <dgm:pt modelId="{A5267E2C-E4B3-4CBD-A860-9ACE41E0976F}" type="pres">
      <dgm:prSet presAssocID="{1287B962-6D97-4369-8311-D07E147CD1D6}" presName="composite" presStyleCnt="0"/>
      <dgm:spPr/>
    </dgm:pt>
    <dgm:pt modelId="{39CC7D96-4B36-486E-B52F-A862C43434F1}" type="pres">
      <dgm:prSet presAssocID="{1287B962-6D97-4369-8311-D07E147CD1D6}" presName="parTx" presStyleLbl="alignNode1" presStyleIdx="0" presStyleCnt="3">
        <dgm:presLayoutVars>
          <dgm:chMax val="0"/>
          <dgm:chPref val="0"/>
          <dgm:bulletEnabled val="1"/>
        </dgm:presLayoutVars>
      </dgm:prSet>
      <dgm:spPr/>
      <dgm:t>
        <a:bodyPr/>
        <a:lstStyle/>
        <a:p>
          <a:endParaRPr lang="zh-CN" altLang="en-US"/>
        </a:p>
      </dgm:t>
    </dgm:pt>
    <dgm:pt modelId="{EC0192DD-0559-4537-94DA-D2546BDCE1E9}" type="pres">
      <dgm:prSet presAssocID="{1287B962-6D97-4369-8311-D07E147CD1D6}" presName="desTx" presStyleLbl="alignAccFollowNode1" presStyleIdx="0" presStyleCnt="3">
        <dgm:presLayoutVars>
          <dgm:bulletEnabled val="1"/>
        </dgm:presLayoutVars>
      </dgm:prSet>
      <dgm:spPr/>
      <dgm:t>
        <a:bodyPr/>
        <a:lstStyle/>
        <a:p>
          <a:endParaRPr lang="zh-CN" altLang="en-US"/>
        </a:p>
      </dgm:t>
    </dgm:pt>
    <dgm:pt modelId="{BB2CC512-F95A-45B0-83A9-23DBA23740D7}" type="pres">
      <dgm:prSet presAssocID="{54FAF41B-BADD-4040-AB6B-3158730FBE24}" presName="space" presStyleCnt="0"/>
      <dgm:spPr/>
    </dgm:pt>
    <dgm:pt modelId="{E0B46201-CAEE-4932-AB00-60D0E1DDA255}" type="pres">
      <dgm:prSet presAssocID="{BCC0E114-54AF-46C9-9F8F-512D99D62379}" presName="composite" presStyleCnt="0"/>
      <dgm:spPr/>
    </dgm:pt>
    <dgm:pt modelId="{3A0DAE4B-D355-4C84-A718-B5947AA9DA6E}" type="pres">
      <dgm:prSet presAssocID="{BCC0E114-54AF-46C9-9F8F-512D99D62379}" presName="parTx" presStyleLbl="alignNode1" presStyleIdx="1" presStyleCnt="3">
        <dgm:presLayoutVars>
          <dgm:chMax val="0"/>
          <dgm:chPref val="0"/>
          <dgm:bulletEnabled val="1"/>
        </dgm:presLayoutVars>
      </dgm:prSet>
      <dgm:spPr/>
      <dgm:t>
        <a:bodyPr/>
        <a:lstStyle/>
        <a:p>
          <a:endParaRPr lang="zh-CN" altLang="en-US"/>
        </a:p>
      </dgm:t>
    </dgm:pt>
    <dgm:pt modelId="{BAEBF47A-9993-45D1-BCF9-ACF4CE095111}" type="pres">
      <dgm:prSet presAssocID="{BCC0E114-54AF-46C9-9F8F-512D99D62379}" presName="desTx" presStyleLbl="alignAccFollowNode1" presStyleIdx="1" presStyleCnt="3">
        <dgm:presLayoutVars>
          <dgm:bulletEnabled val="1"/>
        </dgm:presLayoutVars>
      </dgm:prSet>
      <dgm:spPr/>
      <dgm:t>
        <a:bodyPr/>
        <a:lstStyle/>
        <a:p>
          <a:endParaRPr lang="zh-CN" altLang="en-US"/>
        </a:p>
      </dgm:t>
    </dgm:pt>
    <dgm:pt modelId="{2806A679-F44C-4A94-841C-3B6F963C7C0D}" type="pres">
      <dgm:prSet presAssocID="{04A626D7-CCA2-4130-927F-61195D301FFB}" presName="space" presStyleCnt="0"/>
      <dgm:spPr/>
    </dgm:pt>
    <dgm:pt modelId="{7129D4C1-961A-4FCD-9761-F7CDC590E5F1}" type="pres">
      <dgm:prSet presAssocID="{CC1A04E7-C719-47CA-BAC0-1AE0050FA9FF}" presName="composite" presStyleCnt="0"/>
      <dgm:spPr/>
    </dgm:pt>
    <dgm:pt modelId="{B33C475E-602B-4548-9BED-72C929253969}" type="pres">
      <dgm:prSet presAssocID="{CC1A04E7-C719-47CA-BAC0-1AE0050FA9FF}" presName="parTx" presStyleLbl="alignNode1" presStyleIdx="2" presStyleCnt="3">
        <dgm:presLayoutVars>
          <dgm:chMax val="0"/>
          <dgm:chPref val="0"/>
          <dgm:bulletEnabled val="1"/>
        </dgm:presLayoutVars>
      </dgm:prSet>
      <dgm:spPr/>
      <dgm:t>
        <a:bodyPr/>
        <a:lstStyle/>
        <a:p>
          <a:endParaRPr lang="zh-CN" altLang="en-US"/>
        </a:p>
      </dgm:t>
    </dgm:pt>
    <dgm:pt modelId="{EF8981EC-0791-4E2C-8CB2-E37FFB763CBC}" type="pres">
      <dgm:prSet presAssocID="{CC1A04E7-C719-47CA-BAC0-1AE0050FA9FF}" presName="desTx" presStyleLbl="alignAccFollowNode1" presStyleIdx="2" presStyleCnt="3">
        <dgm:presLayoutVars>
          <dgm:bulletEnabled val="1"/>
        </dgm:presLayoutVars>
      </dgm:prSet>
      <dgm:spPr/>
      <dgm:t>
        <a:bodyPr/>
        <a:lstStyle/>
        <a:p>
          <a:endParaRPr lang="zh-CN" altLang="en-US"/>
        </a:p>
      </dgm:t>
    </dgm:pt>
  </dgm:ptLst>
  <dgm:cxnLst>
    <dgm:cxn modelId="{65D77426-52CB-406A-B566-558207C65DDC}" srcId="{7F1C0CE6-C210-4188-A8EE-4622C4EEC601}" destId="{1287B962-6D97-4369-8311-D07E147CD1D6}" srcOrd="0" destOrd="0" parTransId="{25AC6C08-7062-4C22-80BD-4D577F4891DB}" sibTransId="{54FAF41B-BADD-4040-AB6B-3158730FBE24}"/>
    <dgm:cxn modelId="{50494126-E23E-44A1-8796-C6C9A48C0A96}" type="presOf" srcId="{C82AFA73-92F6-4451-BDCA-6CC514D9E6F0}" destId="{BAEBF47A-9993-45D1-BCF9-ACF4CE095111}" srcOrd="0" destOrd="0" presId="urn:microsoft.com/office/officeart/2005/8/layout/hList1"/>
    <dgm:cxn modelId="{2FE48A7A-01DC-4E29-833B-E7A0C6873BDD}" type="presOf" srcId="{1287B962-6D97-4369-8311-D07E147CD1D6}" destId="{39CC7D96-4B36-486E-B52F-A862C43434F1}" srcOrd="0" destOrd="0" presId="urn:microsoft.com/office/officeart/2005/8/layout/hList1"/>
    <dgm:cxn modelId="{D7EAC5DE-09D9-4CC1-9CE3-0BDF0B4ABA34}" type="presOf" srcId="{F5116F26-5556-4D36-93D7-0336620FA2F5}" destId="{EC0192DD-0559-4537-94DA-D2546BDCE1E9}" srcOrd="0" destOrd="1" presId="urn:microsoft.com/office/officeart/2005/8/layout/hList1"/>
    <dgm:cxn modelId="{F77A8383-4CB1-4FBA-AB2A-0DC184E95785}" type="presOf" srcId="{6DE5300A-AEA6-4562-AEAF-853EC068AEAF}" destId="{EC0192DD-0559-4537-94DA-D2546BDCE1E9}" srcOrd="0" destOrd="0" presId="urn:microsoft.com/office/officeart/2005/8/layout/hList1"/>
    <dgm:cxn modelId="{0A3E6726-3E18-4093-9A24-9361D69C3518}" srcId="{BCC0E114-54AF-46C9-9F8F-512D99D62379}" destId="{C82AFA73-92F6-4451-BDCA-6CC514D9E6F0}" srcOrd="0" destOrd="0" parTransId="{6EB1763E-387A-4F0E-924F-45C1966BBE5D}" sibTransId="{BEC57E37-34F6-445F-9029-C4B51CB8BC6C}"/>
    <dgm:cxn modelId="{E0FDAB02-39E7-4783-8FA4-331327BC41C0}" type="presOf" srcId="{BCC0E114-54AF-46C9-9F8F-512D99D62379}" destId="{3A0DAE4B-D355-4C84-A718-B5947AA9DA6E}" srcOrd="0" destOrd="0" presId="urn:microsoft.com/office/officeart/2005/8/layout/hList1"/>
    <dgm:cxn modelId="{B4DCF4A3-6D38-41E0-8213-10AD150365F2}" type="presOf" srcId="{7F1C0CE6-C210-4188-A8EE-4622C4EEC601}" destId="{1FA17326-3EDD-4334-9EB0-0F4AD664D9BF}" srcOrd="0" destOrd="0" presId="urn:microsoft.com/office/officeart/2005/8/layout/hList1"/>
    <dgm:cxn modelId="{3B28C2B5-B219-4AAF-808A-99D4D1E062EA}" srcId="{7F1C0CE6-C210-4188-A8EE-4622C4EEC601}" destId="{CC1A04E7-C719-47CA-BAC0-1AE0050FA9FF}" srcOrd="2" destOrd="0" parTransId="{2B4C4541-575D-49B3-9384-62CC86FCAD68}" sibTransId="{4A6E9DB1-C271-4DDE-B569-5EB5AC191160}"/>
    <dgm:cxn modelId="{F31C69C1-5F91-4C8C-9FD0-1F95A15F0DBC}" type="presOf" srcId="{65EBB6D5-84A0-4C54-8F60-2D23AF78823C}" destId="{EF8981EC-0791-4E2C-8CB2-E37FFB763CBC}" srcOrd="0" destOrd="0" presId="urn:microsoft.com/office/officeart/2005/8/layout/hList1"/>
    <dgm:cxn modelId="{460D6FDC-4735-4DBD-8F8F-C284EF7DCBAD}" type="presOf" srcId="{CC1A04E7-C719-47CA-BAC0-1AE0050FA9FF}" destId="{B33C475E-602B-4548-9BED-72C929253969}" srcOrd="0" destOrd="0" presId="urn:microsoft.com/office/officeart/2005/8/layout/hList1"/>
    <dgm:cxn modelId="{60BCA012-3581-48BC-993A-42C74978E109}" srcId="{CC1A04E7-C719-47CA-BAC0-1AE0050FA9FF}" destId="{65EBB6D5-84A0-4C54-8F60-2D23AF78823C}" srcOrd="0" destOrd="0" parTransId="{991D4E85-EE43-49B4-A9DE-B8A8C1C76DFA}" sibTransId="{AADE1772-5C7B-4C6C-A590-5DF910215043}"/>
    <dgm:cxn modelId="{03841228-50EE-452A-8BB5-401567016F34}" srcId="{1287B962-6D97-4369-8311-D07E147CD1D6}" destId="{6DE5300A-AEA6-4562-AEAF-853EC068AEAF}" srcOrd="0" destOrd="0" parTransId="{1E55AABB-E80D-48DF-9036-3AF06E736E3B}" sibTransId="{33BD71FE-57C4-41DB-9764-4196B6617260}"/>
    <dgm:cxn modelId="{DD770290-0E95-4F7F-A3B3-57048AD315A9}" srcId="{1287B962-6D97-4369-8311-D07E147CD1D6}" destId="{F5116F26-5556-4D36-93D7-0336620FA2F5}" srcOrd="1" destOrd="0" parTransId="{A6123264-2565-479D-A66A-ABE3A6A862E6}" sibTransId="{FAD9D089-D8DB-43CE-980C-70884B647962}"/>
    <dgm:cxn modelId="{0E5C5B1D-CF51-4DE7-91CC-02FC9DB19A50}" srcId="{7F1C0CE6-C210-4188-A8EE-4622C4EEC601}" destId="{BCC0E114-54AF-46C9-9F8F-512D99D62379}" srcOrd="1" destOrd="0" parTransId="{B674CC97-92AE-46B9-AE8E-1A582D0C4098}" sibTransId="{04A626D7-CCA2-4130-927F-61195D301FFB}"/>
    <dgm:cxn modelId="{423B518F-DA64-4A8D-97CC-0ECA4F6BFC5B}" type="presParOf" srcId="{1FA17326-3EDD-4334-9EB0-0F4AD664D9BF}" destId="{A5267E2C-E4B3-4CBD-A860-9ACE41E0976F}" srcOrd="0" destOrd="0" presId="urn:microsoft.com/office/officeart/2005/8/layout/hList1"/>
    <dgm:cxn modelId="{6A43B229-037A-4908-813F-A761437CC2F2}" type="presParOf" srcId="{A5267E2C-E4B3-4CBD-A860-9ACE41E0976F}" destId="{39CC7D96-4B36-486E-B52F-A862C43434F1}" srcOrd="0" destOrd="0" presId="urn:microsoft.com/office/officeart/2005/8/layout/hList1"/>
    <dgm:cxn modelId="{676A2540-921C-45C0-AD61-833302C787C4}" type="presParOf" srcId="{A5267E2C-E4B3-4CBD-A860-9ACE41E0976F}" destId="{EC0192DD-0559-4537-94DA-D2546BDCE1E9}" srcOrd="1" destOrd="0" presId="urn:microsoft.com/office/officeart/2005/8/layout/hList1"/>
    <dgm:cxn modelId="{2951A208-B850-4B5A-89FD-F06F6AFC4217}" type="presParOf" srcId="{1FA17326-3EDD-4334-9EB0-0F4AD664D9BF}" destId="{BB2CC512-F95A-45B0-83A9-23DBA23740D7}" srcOrd="1" destOrd="0" presId="urn:microsoft.com/office/officeart/2005/8/layout/hList1"/>
    <dgm:cxn modelId="{EC573B94-9F42-4225-B989-F3DB7BEFD9AB}" type="presParOf" srcId="{1FA17326-3EDD-4334-9EB0-0F4AD664D9BF}" destId="{E0B46201-CAEE-4932-AB00-60D0E1DDA255}" srcOrd="2" destOrd="0" presId="urn:microsoft.com/office/officeart/2005/8/layout/hList1"/>
    <dgm:cxn modelId="{431A8DCE-F024-46BA-8B8B-4D3A161D98F4}" type="presParOf" srcId="{E0B46201-CAEE-4932-AB00-60D0E1DDA255}" destId="{3A0DAE4B-D355-4C84-A718-B5947AA9DA6E}" srcOrd="0" destOrd="0" presId="urn:microsoft.com/office/officeart/2005/8/layout/hList1"/>
    <dgm:cxn modelId="{13E478AD-1270-4C9D-ACD1-8FE744260B98}" type="presParOf" srcId="{E0B46201-CAEE-4932-AB00-60D0E1DDA255}" destId="{BAEBF47A-9993-45D1-BCF9-ACF4CE095111}" srcOrd="1" destOrd="0" presId="urn:microsoft.com/office/officeart/2005/8/layout/hList1"/>
    <dgm:cxn modelId="{03CC362A-E5A3-4C0C-848B-F765CDF3AA57}" type="presParOf" srcId="{1FA17326-3EDD-4334-9EB0-0F4AD664D9BF}" destId="{2806A679-F44C-4A94-841C-3B6F963C7C0D}" srcOrd="3" destOrd="0" presId="urn:microsoft.com/office/officeart/2005/8/layout/hList1"/>
    <dgm:cxn modelId="{925D31A3-5ECB-43A3-A80B-6F1B401ACD32}" type="presParOf" srcId="{1FA17326-3EDD-4334-9EB0-0F4AD664D9BF}" destId="{7129D4C1-961A-4FCD-9761-F7CDC590E5F1}" srcOrd="4" destOrd="0" presId="urn:microsoft.com/office/officeart/2005/8/layout/hList1"/>
    <dgm:cxn modelId="{76BE8493-2B0E-493A-A40E-243C0E44ACB5}" type="presParOf" srcId="{7129D4C1-961A-4FCD-9761-F7CDC590E5F1}" destId="{B33C475E-602B-4548-9BED-72C929253969}" srcOrd="0" destOrd="0" presId="urn:microsoft.com/office/officeart/2005/8/layout/hList1"/>
    <dgm:cxn modelId="{777F43CF-7678-4238-9532-764B031D9795}" type="presParOf" srcId="{7129D4C1-961A-4FCD-9761-F7CDC590E5F1}" destId="{EF8981EC-0791-4E2C-8CB2-E37FFB763CBC}" srcOrd="1" destOrd="0" presId="urn:microsoft.com/office/officeart/2005/8/layout/h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F943E84-C445-4944-BF3D-D3D320DD94CD}" type="doc">
      <dgm:prSet loTypeId="list" loCatId="list" qsTypeId="urn:microsoft.com/office/officeart/2005/8/quickstyle/simple1" qsCatId="simple" csTypeId="urn:microsoft.com/office/officeart/2005/8/colors/colorful4" csCatId="colorful" phldr="1"/>
      <dgm:spPr/>
      <dgm:t>
        <a:bodyPr/>
        <a:lstStyle/>
        <a:p>
          <a:endParaRPr lang="zh-CN" altLang="en-US"/>
        </a:p>
      </dgm:t>
    </dgm:pt>
    <dgm:pt modelId="{B7F42FA2-32E9-4F99-9578-1B809DEE4C35}">
      <dgm:prSet phldrT="[文本]"/>
      <dgm:spPr/>
      <dgm:t>
        <a:bodyPr/>
        <a:lstStyle/>
        <a:p>
          <a:r>
            <a:rPr lang="zh-CN" altLang="en-US" dirty="0" smtClean="0"/>
            <a:t>保健养生材料</a:t>
          </a:r>
          <a:endParaRPr lang="zh-CN" altLang="en-US" dirty="0"/>
        </a:p>
      </dgm:t>
    </dgm:pt>
    <dgm:pt modelId="{DF3DEEC7-B589-4F71-9661-DFADCC6DCDEE}" cxnId="{65B47CED-4F78-4509-A2E1-4D069CF59558}" type="parTrans">
      <dgm:prSet/>
      <dgm:spPr/>
      <dgm:t>
        <a:bodyPr/>
        <a:lstStyle/>
        <a:p>
          <a:endParaRPr lang="zh-CN" altLang="en-US"/>
        </a:p>
      </dgm:t>
    </dgm:pt>
    <dgm:pt modelId="{02220454-274C-4B98-AC82-3A8F2C9AF44E}" cxnId="{65B47CED-4F78-4509-A2E1-4D069CF59558}" type="sibTrans">
      <dgm:prSet/>
      <dgm:spPr/>
      <dgm:t>
        <a:bodyPr/>
        <a:lstStyle/>
        <a:p>
          <a:endParaRPr lang="zh-CN" altLang="en-US"/>
        </a:p>
      </dgm:t>
    </dgm:pt>
    <dgm:pt modelId="{BB16DA73-1553-491D-9B1E-F5A9905D3035}">
      <dgm:prSet phldrT="[文本]" phldr="0" custT="1"/>
      <dgm:spPr/>
      <dgm:t>
        <a:bodyPr vert="horz" wrap="square"/>
        <a:p>
          <a:pPr>
            <a:lnSpc>
              <a:spcPct val="100000"/>
            </a:lnSpc>
            <a:spcBef>
              <a:spcPct val="0"/>
            </a:spcBef>
            <a:spcAft>
              <a:spcPct val="15000"/>
            </a:spcAft>
          </a:pPr>
          <a:r>
            <a:rPr lang="zh-CN" altLang="en-US" sz="1800" dirty="0" smtClean="0"/>
            <a:t>定制食谱、菜谱</a:t>
          </a:r>
          <a:r>
            <a:rPr lang="zh-CN" altLang="en-US" sz="1800" dirty="0"/>
            <a:t/>
          </a:r>
          <a:endParaRPr lang="zh-CN" altLang="en-US" sz="1800" dirty="0"/>
        </a:p>
      </dgm:t>
    </dgm:pt>
    <dgm:pt modelId="{79A90D14-9564-4CC1-B1E8-235F8DE9414D}" cxnId="{4D9CDBA5-F040-44D8-8AC2-9B92319E9AF4}" type="parTrans">
      <dgm:prSet/>
      <dgm:spPr/>
      <dgm:t>
        <a:bodyPr/>
        <a:lstStyle/>
        <a:p>
          <a:endParaRPr lang="zh-CN" altLang="en-US"/>
        </a:p>
      </dgm:t>
    </dgm:pt>
    <dgm:pt modelId="{12CDB628-0096-4909-A7A5-B45213ED1C7F}" cxnId="{4D9CDBA5-F040-44D8-8AC2-9B92319E9AF4}" type="sibTrans">
      <dgm:prSet/>
      <dgm:spPr/>
      <dgm:t>
        <a:bodyPr/>
        <a:lstStyle/>
        <a:p>
          <a:endParaRPr lang="zh-CN" altLang="en-US"/>
        </a:p>
      </dgm:t>
    </dgm:pt>
    <dgm:pt modelId="{B2FD9E5A-06B4-45BA-B0EB-D46A040D2A24}">
      <dgm:prSet phldr="0" custT="1"/>
      <dgm:spPr/>
      <dgm:t>
        <a:bodyPr vert="horz" wrap="square"/>
        <a:p>
          <a:pPr>
            <a:lnSpc>
              <a:spcPct val="100000"/>
            </a:lnSpc>
            <a:spcBef>
              <a:spcPct val="0"/>
            </a:spcBef>
            <a:spcAft>
              <a:spcPct val="15000"/>
            </a:spcAft>
          </a:pPr>
          <a:r>
            <a:rPr lang="zh-CN" altLang="en-US" sz="1800" dirty="0" smtClean="0"/>
            <a:t>养生知识收集</a:t>
          </a:r>
          <a:r>
            <a:rPr lang="zh-CN" altLang="en-US" sz="1800" dirty="0"/>
            <a:t/>
          </a:r>
          <a:endParaRPr lang="zh-CN" altLang="en-US" sz="1800" dirty="0"/>
        </a:p>
      </dgm:t>
    </dgm:pt>
    <dgm:pt modelId="{D768DD28-71CA-436D-A459-B9D19365C6ED}" cxnId="{8C7F1D23-1B99-40F6-95D5-F05A8380303F}" type="parTrans">
      <dgm:prSet/>
      <dgm:spPr/>
    </dgm:pt>
    <dgm:pt modelId="{F24C5967-E0B8-4DF7-9EFD-44CF9CCB103E}" cxnId="{8C7F1D23-1B99-40F6-95D5-F05A8380303F}" type="sibTrans">
      <dgm:prSet/>
      <dgm:spPr/>
    </dgm:pt>
    <dgm:pt modelId="{B1D3C531-5699-4AFF-81FF-09060BAED818}">
      <dgm:prSet phldr="0" custT="1"/>
      <dgm:spPr/>
      <dgm:t>
        <a:bodyPr vert="horz" wrap="square"/>
        <a:p>
          <a:pPr>
            <a:lnSpc>
              <a:spcPct val="100000"/>
            </a:lnSpc>
            <a:spcBef>
              <a:spcPct val="0"/>
            </a:spcBef>
            <a:spcAft>
              <a:spcPct val="15000"/>
            </a:spcAft>
          </a:pPr>
          <a:r>
            <a:rPr lang="zh-CN" altLang="en-US" sz="1800" dirty="0" smtClean="0"/>
            <a:t>家传秘方、偏方</a:t>
          </a:r>
          <a:r>
            <a:rPr lang="zh-CN" altLang="en-US" sz="1800" dirty="0"/>
            <a:t/>
          </a:r>
          <a:endParaRPr lang="zh-CN" altLang="en-US" sz="1800" dirty="0"/>
        </a:p>
      </dgm:t>
    </dgm:pt>
    <dgm:pt modelId="{EF9E06AC-C812-4BE7-9976-A780B61F1DC3}" cxnId="{9FF128B7-48C5-4365-9936-5FF4D789E3D8}" type="parTrans">
      <dgm:prSet/>
      <dgm:spPr/>
    </dgm:pt>
    <dgm:pt modelId="{69F8D4A6-0CFE-46C4-ACA0-CDFA4E4B5F72}" cxnId="{9FF128B7-48C5-4365-9936-5FF4D789E3D8}" type="sibTrans">
      <dgm:prSet/>
      <dgm:spPr/>
    </dgm:pt>
    <dgm:pt modelId="{C19D8372-7DFF-42E4-9183-DC1FA367C89B}">
      <dgm:prSet phldr="0" custT="1"/>
      <dgm:spPr/>
      <dgm:t>
        <a:bodyPr vert="horz" wrap="square"/>
        <a:p>
          <a:pPr>
            <a:lnSpc>
              <a:spcPct val="100000"/>
            </a:lnSpc>
            <a:spcBef>
              <a:spcPct val="0"/>
            </a:spcBef>
            <a:spcAft>
              <a:spcPct val="15000"/>
            </a:spcAft>
          </a:pPr>
          <a:r>
            <a:rPr lang="zh-CN" altLang="en-US" sz="1800" dirty="0" smtClean="0"/>
            <a:t>养生心得体会</a:t>
          </a:r>
          <a:r>
            <a:rPr lang="zh-CN" altLang="en-US" sz="1800" dirty="0"/>
            <a:t/>
          </a:r>
          <a:endParaRPr lang="zh-CN" altLang="en-US" sz="1800" dirty="0"/>
        </a:p>
      </dgm:t>
    </dgm:pt>
    <dgm:pt modelId="{E02D9933-38C8-4406-96D3-265C14AFCD86}" cxnId="{5F2131FA-C267-4F84-A7E9-6F7A18F0527C}" type="parTrans">
      <dgm:prSet/>
      <dgm:spPr/>
    </dgm:pt>
    <dgm:pt modelId="{7543FA8A-7CA6-461A-A362-3B54521B6FB5}" cxnId="{5F2131FA-C267-4F84-A7E9-6F7A18F0527C}" type="sibTrans">
      <dgm:prSet/>
      <dgm:spPr/>
    </dgm:pt>
    <dgm:pt modelId="{9D282CF0-CD69-41C8-AB25-67522C57BE86}">
      <dgm:prSet phldr="0" custT="1"/>
      <dgm:spPr/>
      <dgm:t>
        <a:bodyPr vert="horz" wrap="square"/>
        <a:p>
          <a:pPr>
            <a:lnSpc>
              <a:spcPct val="100000"/>
            </a:lnSpc>
            <a:spcBef>
              <a:spcPct val="0"/>
            </a:spcBef>
            <a:spcAft>
              <a:spcPct val="15000"/>
            </a:spcAft>
          </a:pPr>
          <a:r>
            <a:rPr lang="zh-CN" altLang="en-US" sz="1800" dirty="0" smtClean="0"/>
            <a:t>健身卡、美容卡，保健器材说明书等</a:t>
          </a:r>
          <a:r>
            <a:rPr lang="zh-CN" altLang="en-US" sz="1800" dirty="0"/>
            <a:t/>
          </a:r>
          <a:endParaRPr lang="zh-CN" altLang="en-US" sz="1800" dirty="0"/>
        </a:p>
      </dgm:t>
    </dgm:pt>
    <dgm:pt modelId="{E9DB1BEF-1167-4577-8591-121AF68C039B}" cxnId="{DC9EF065-C893-45A8-A4C8-B61ACF3F916C}" type="parTrans">
      <dgm:prSet/>
      <dgm:spPr/>
    </dgm:pt>
    <dgm:pt modelId="{FBE40952-71AB-47FE-90F0-8BED164D7729}" cxnId="{DC9EF065-C893-45A8-A4C8-B61ACF3F916C}" type="sibTrans">
      <dgm:prSet/>
      <dgm:spPr/>
    </dgm:pt>
    <dgm:pt modelId="{42141808-5C84-45AC-B6AA-899FC96579E9}">
      <dgm:prSet phldrT="[文本]"/>
      <dgm:spPr/>
      <dgm:t>
        <a:bodyPr/>
        <a:lstStyle/>
        <a:p>
          <a:r>
            <a:rPr lang="zh-CN" altLang="en-US" dirty="0" smtClean="0"/>
            <a:t>病史记录材料</a:t>
          </a:r>
          <a:endParaRPr lang="zh-CN" altLang="en-US" dirty="0"/>
        </a:p>
      </dgm:t>
    </dgm:pt>
    <dgm:pt modelId="{B9A7B83E-5F88-4C22-94F2-BA2BEB6FA681}" cxnId="{4484794D-D784-4013-8948-1B51AB7AF6F4}" type="parTrans">
      <dgm:prSet/>
      <dgm:spPr/>
      <dgm:t>
        <a:bodyPr/>
        <a:lstStyle/>
        <a:p>
          <a:endParaRPr lang="zh-CN" altLang="en-US"/>
        </a:p>
      </dgm:t>
    </dgm:pt>
    <dgm:pt modelId="{2ECD69B0-E290-4DB0-A03A-0AB1F13E0A03}" cxnId="{4484794D-D784-4013-8948-1B51AB7AF6F4}" type="sibTrans">
      <dgm:prSet/>
      <dgm:spPr/>
      <dgm:t>
        <a:bodyPr/>
        <a:lstStyle/>
        <a:p>
          <a:endParaRPr lang="zh-CN" altLang="en-US"/>
        </a:p>
      </dgm:t>
    </dgm:pt>
    <dgm:pt modelId="{12F01DA5-8176-436D-B796-3CD0EE5E5B4D}">
      <dgm:prSet phldrT="[文本]" phldr="0" custT="1"/>
      <dgm:spPr/>
      <dgm:t>
        <a:bodyPr vert="horz" wrap="square"/>
        <a:p>
          <a:pPr>
            <a:lnSpc>
              <a:spcPct val="100000"/>
            </a:lnSpc>
            <a:spcBef>
              <a:spcPct val="0"/>
            </a:spcBef>
            <a:spcAft>
              <a:spcPct val="15000"/>
            </a:spcAft>
          </a:pPr>
          <a:r>
            <a:rPr lang="zh-CN" altLang="en-US" sz="1800" dirty="0" smtClean="0"/>
            <a:t>对家庭成员及家族的既往病史，特别是遗传病、传染病、过敏史等，可以采取表格方式进行记录、积累，对治疗、预防很有意义</a:t>
          </a:r>
          <a:r>
            <a:rPr lang="zh-CN" altLang="en-US" sz="2500" dirty="0" smtClean="0"/>
            <a:t>。</a:t>
          </a:r>
          <a:r>
            <a:rPr lang="zh-CN" altLang="en-US" sz="2500" dirty="0"/>
            <a:t/>
          </a:r>
          <a:endParaRPr lang="zh-CN" altLang="en-US" sz="2500" dirty="0"/>
        </a:p>
      </dgm:t>
    </dgm:pt>
    <dgm:pt modelId="{E1324C47-A03D-4185-B538-B43E4810813F}" cxnId="{99C1A8A7-C98D-467E-B53D-57CEC443C765}" type="parTrans">
      <dgm:prSet/>
      <dgm:spPr/>
      <dgm:t>
        <a:bodyPr/>
        <a:lstStyle/>
        <a:p>
          <a:endParaRPr lang="zh-CN" altLang="en-US"/>
        </a:p>
      </dgm:t>
    </dgm:pt>
    <dgm:pt modelId="{02670D42-F206-4E57-A329-87BCF681F130}" cxnId="{99C1A8A7-C98D-467E-B53D-57CEC443C765}" type="sibTrans">
      <dgm:prSet/>
      <dgm:spPr/>
      <dgm:t>
        <a:bodyPr/>
        <a:lstStyle/>
        <a:p>
          <a:endParaRPr lang="zh-CN" altLang="en-US"/>
        </a:p>
      </dgm:t>
    </dgm:pt>
    <dgm:pt modelId="{764A47F9-163D-4A0F-9484-94AF37A9690C}">
      <dgm:prSet phldrT="[文本]"/>
      <dgm:spPr/>
      <dgm:t>
        <a:bodyPr/>
        <a:lstStyle/>
        <a:p>
          <a:r>
            <a:rPr lang="zh-CN" altLang="en-US" dirty="0" smtClean="0"/>
            <a:t>其它材料</a:t>
          </a:r>
          <a:endParaRPr lang="zh-CN" altLang="en-US" dirty="0"/>
        </a:p>
      </dgm:t>
    </dgm:pt>
    <dgm:pt modelId="{326F5FA0-210B-4AC2-BDA3-AF5725A3423D}" cxnId="{DC72DCF1-9AAE-4A78-B911-01AA1A26D2AE}" type="parTrans">
      <dgm:prSet/>
      <dgm:spPr/>
      <dgm:t>
        <a:bodyPr/>
        <a:lstStyle/>
        <a:p>
          <a:endParaRPr lang="zh-CN" altLang="en-US"/>
        </a:p>
      </dgm:t>
    </dgm:pt>
    <dgm:pt modelId="{B4BA1035-73A1-489A-BD47-5B48E57083F7}" cxnId="{DC72DCF1-9AAE-4A78-B911-01AA1A26D2AE}" type="sibTrans">
      <dgm:prSet/>
      <dgm:spPr/>
      <dgm:t>
        <a:bodyPr/>
        <a:lstStyle/>
        <a:p>
          <a:endParaRPr lang="zh-CN" altLang="en-US"/>
        </a:p>
      </dgm:t>
    </dgm:pt>
    <dgm:pt modelId="{969A91C5-93FE-4840-894D-97DBB78BF91B}">
      <dgm:prSet phldrT="[文本]" phldr="0" custT="1"/>
      <dgm:spPr/>
      <dgm:t>
        <a:bodyPr vert="horz" wrap="square"/>
        <a:p>
          <a:pPr>
            <a:lnSpc>
              <a:spcPct val="100000"/>
            </a:lnSpc>
            <a:spcBef>
              <a:spcPct val="0"/>
            </a:spcBef>
            <a:spcAft>
              <a:spcPct val="15000"/>
            </a:spcAft>
          </a:pPr>
          <a:r>
            <a:rPr lang="zh-CN" altLang="en-US" sz="1800" dirty="0" smtClean="0"/>
            <a:t>药品说明书、用药记录、医疗证、医疗卡、医疗费用收据等</a:t>
          </a:r>
          <a:r>
            <a:rPr lang="zh-CN" altLang="en-US" sz="1800" dirty="0"/>
            <a:t/>
          </a:r>
          <a:endParaRPr lang="zh-CN" altLang="en-US" sz="1800" dirty="0"/>
        </a:p>
      </dgm:t>
    </dgm:pt>
    <dgm:pt modelId="{BBA58A09-DFE0-46CA-91B0-0861FBD8BD88}" cxnId="{B0EF469B-890E-4389-831C-80DE6B6EC5B2}" type="parTrans">
      <dgm:prSet/>
      <dgm:spPr/>
      <dgm:t>
        <a:bodyPr/>
        <a:lstStyle/>
        <a:p>
          <a:endParaRPr lang="zh-CN" altLang="en-US"/>
        </a:p>
      </dgm:t>
    </dgm:pt>
    <dgm:pt modelId="{D6914153-588E-4E13-AD76-B1A24FEF5E33}" cxnId="{B0EF469B-890E-4389-831C-80DE6B6EC5B2}" type="sibTrans">
      <dgm:prSet/>
      <dgm:spPr/>
      <dgm:t>
        <a:bodyPr/>
        <a:lstStyle/>
        <a:p>
          <a:endParaRPr lang="zh-CN" altLang="en-US"/>
        </a:p>
      </dgm:t>
    </dgm:pt>
    <dgm:pt modelId="{B2B53BE1-C2B7-48C2-AA8E-C11F3392A056}" type="pres">
      <dgm:prSet presAssocID="{CF943E84-C445-4944-BF3D-D3D320DD94CD}" presName="Name0" presStyleCnt="0">
        <dgm:presLayoutVars>
          <dgm:dir/>
          <dgm:animLvl val="lvl"/>
          <dgm:resizeHandles val="exact"/>
        </dgm:presLayoutVars>
      </dgm:prSet>
      <dgm:spPr/>
      <dgm:t>
        <a:bodyPr/>
        <a:lstStyle/>
        <a:p>
          <a:endParaRPr lang="zh-CN" altLang="en-US"/>
        </a:p>
      </dgm:t>
    </dgm:pt>
    <dgm:pt modelId="{10B1FFA8-FC48-4D3C-B11F-464A062C59AA}" type="pres">
      <dgm:prSet presAssocID="{B7F42FA2-32E9-4F99-9578-1B809DEE4C35}" presName="composite" presStyleCnt="0"/>
      <dgm:spPr/>
    </dgm:pt>
    <dgm:pt modelId="{6CF62674-7D74-49E1-B267-DF060FAA6F13}" type="pres">
      <dgm:prSet presAssocID="{B7F42FA2-32E9-4F99-9578-1B809DEE4C35}" presName="parTx" presStyleLbl="alignNode1" presStyleIdx="0" presStyleCnt="3">
        <dgm:presLayoutVars>
          <dgm:chMax val="0"/>
          <dgm:chPref val="0"/>
          <dgm:bulletEnabled val="1"/>
        </dgm:presLayoutVars>
      </dgm:prSet>
      <dgm:spPr/>
      <dgm:t>
        <a:bodyPr/>
        <a:lstStyle/>
        <a:p>
          <a:endParaRPr lang="zh-CN" altLang="en-US"/>
        </a:p>
      </dgm:t>
    </dgm:pt>
    <dgm:pt modelId="{C86D32C5-BA61-4E27-9CF7-D0AC16E449DF}" type="pres">
      <dgm:prSet presAssocID="{B7F42FA2-32E9-4F99-9578-1B809DEE4C35}" presName="desTx" presStyleLbl="alignAccFollowNode1" presStyleIdx="0" presStyleCnt="3">
        <dgm:presLayoutVars>
          <dgm:bulletEnabled val="1"/>
        </dgm:presLayoutVars>
      </dgm:prSet>
      <dgm:spPr/>
      <dgm:t>
        <a:bodyPr/>
        <a:lstStyle/>
        <a:p>
          <a:endParaRPr lang="zh-CN" altLang="en-US"/>
        </a:p>
      </dgm:t>
    </dgm:pt>
    <dgm:pt modelId="{AEB83D85-9DAF-4736-B19D-4CBA927EC392}" type="pres">
      <dgm:prSet presAssocID="{02220454-274C-4B98-AC82-3A8F2C9AF44E}" presName="space" presStyleCnt="0"/>
      <dgm:spPr/>
    </dgm:pt>
    <dgm:pt modelId="{967E2B18-510E-4AF5-A31D-5B9F4A0A47AE}" type="pres">
      <dgm:prSet presAssocID="{42141808-5C84-45AC-B6AA-899FC96579E9}" presName="composite" presStyleCnt="0"/>
      <dgm:spPr/>
    </dgm:pt>
    <dgm:pt modelId="{74758BCE-685F-4B5B-88F1-AFFDA6AC0B6C}" type="pres">
      <dgm:prSet presAssocID="{42141808-5C84-45AC-B6AA-899FC96579E9}" presName="parTx" presStyleLbl="alignNode1" presStyleIdx="1" presStyleCnt="3">
        <dgm:presLayoutVars>
          <dgm:chMax val="0"/>
          <dgm:chPref val="0"/>
          <dgm:bulletEnabled val="1"/>
        </dgm:presLayoutVars>
      </dgm:prSet>
      <dgm:spPr/>
      <dgm:t>
        <a:bodyPr/>
        <a:lstStyle/>
        <a:p>
          <a:endParaRPr lang="zh-CN" altLang="en-US"/>
        </a:p>
      </dgm:t>
    </dgm:pt>
    <dgm:pt modelId="{205D5C59-24B1-4D16-8A7A-75757A25E96F}" type="pres">
      <dgm:prSet presAssocID="{42141808-5C84-45AC-B6AA-899FC96579E9}" presName="desTx" presStyleLbl="alignAccFollowNode1" presStyleIdx="1" presStyleCnt="3">
        <dgm:presLayoutVars>
          <dgm:bulletEnabled val="1"/>
        </dgm:presLayoutVars>
      </dgm:prSet>
      <dgm:spPr/>
      <dgm:t>
        <a:bodyPr/>
        <a:lstStyle/>
        <a:p>
          <a:endParaRPr lang="zh-CN" altLang="en-US"/>
        </a:p>
      </dgm:t>
    </dgm:pt>
    <dgm:pt modelId="{D974F6A9-6A20-44F3-BCF6-BCB77C07954F}" type="pres">
      <dgm:prSet presAssocID="{2ECD69B0-E290-4DB0-A03A-0AB1F13E0A03}" presName="space" presStyleCnt="0"/>
      <dgm:spPr/>
    </dgm:pt>
    <dgm:pt modelId="{424B27DF-09C4-4DAB-821A-D33FC40879C8}" type="pres">
      <dgm:prSet presAssocID="{764A47F9-163D-4A0F-9484-94AF37A9690C}" presName="composite" presStyleCnt="0"/>
      <dgm:spPr/>
    </dgm:pt>
    <dgm:pt modelId="{E0D9A8EF-B639-4BAA-B0D9-ED6A102A9402}" type="pres">
      <dgm:prSet presAssocID="{764A47F9-163D-4A0F-9484-94AF37A9690C}" presName="parTx" presStyleLbl="alignNode1" presStyleIdx="2" presStyleCnt="3">
        <dgm:presLayoutVars>
          <dgm:chMax val="0"/>
          <dgm:chPref val="0"/>
          <dgm:bulletEnabled val="1"/>
        </dgm:presLayoutVars>
      </dgm:prSet>
      <dgm:spPr/>
      <dgm:t>
        <a:bodyPr/>
        <a:lstStyle/>
        <a:p>
          <a:endParaRPr lang="zh-CN" altLang="en-US"/>
        </a:p>
      </dgm:t>
    </dgm:pt>
    <dgm:pt modelId="{1D655F2D-EB3F-43B0-BAC4-C81E80294A08}" type="pres">
      <dgm:prSet presAssocID="{764A47F9-163D-4A0F-9484-94AF37A9690C}" presName="desTx" presStyleLbl="alignAccFollowNode1" presStyleIdx="2" presStyleCnt="3">
        <dgm:presLayoutVars>
          <dgm:bulletEnabled val="1"/>
        </dgm:presLayoutVars>
      </dgm:prSet>
      <dgm:spPr/>
      <dgm:t>
        <a:bodyPr/>
        <a:lstStyle/>
        <a:p>
          <a:endParaRPr lang="zh-CN" altLang="en-US"/>
        </a:p>
      </dgm:t>
    </dgm:pt>
  </dgm:ptLst>
  <dgm:cxnLst>
    <dgm:cxn modelId="{65B47CED-4F78-4509-A2E1-4D069CF59558}" srcId="{CF943E84-C445-4944-BF3D-D3D320DD94CD}" destId="{B7F42FA2-32E9-4F99-9578-1B809DEE4C35}" srcOrd="0" destOrd="0" parTransId="{DF3DEEC7-B589-4F71-9661-DFADCC6DCDEE}" sibTransId="{02220454-274C-4B98-AC82-3A8F2C9AF44E}"/>
    <dgm:cxn modelId="{4D9CDBA5-F040-44D8-8AC2-9B92319E9AF4}" srcId="{B7F42FA2-32E9-4F99-9578-1B809DEE4C35}" destId="{BB16DA73-1553-491D-9B1E-F5A9905D3035}" srcOrd="0" destOrd="0" parTransId="{79A90D14-9564-4CC1-B1E8-235F8DE9414D}" sibTransId="{12CDB628-0096-4909-A7A5-B45213ED1C7F}"/>
    <dgm:cxn modelId="{8C7F1D23-1B99-40F6-95D5-F05A8380303F}" srcId="{B7F42FA2-32E9-4F99-9578-1B809DEE4C35}" destId="{B2FD9E5A-06B4-45BA-B0EB-D46A040D2A24}" srcOrd="1" destOrd="0" parTransId="{D768DD28-71CA-436D-A459-B9D19365C6ED}" sibTransId="{F24C5967-E0B8-4DF7-9EFD-44CF9CCB103E}"/>
    <dgm:cxn modelId="{9FF128B7-48C5-4365-9936-5FF4D789E3D8}" srcId="{B7F42FA2-32E9-4F99-9578-1B809DEE4C35}" destId="{B1D3C531-5699-4AFF-81FF-09060BAED818}" srcOrd="2" destOrd="0" parTransId="{EF9E06AC-C812-4BE7-9976-A780B61F1DC3}" sibTransId="{69F8D4A6-0CFE-46C4-ACA0-CDFA4E4B5F72}"/>
    <dgm:cxn modelId="{5F2131FA-C267-4F84-A7E9-6F7A18F0527C}" srcId="{B7F42FA2-32E9-4F99-9578-1B809DEE4C35}" destId="{C19D8372-7DFF-42E4-9183-DC1FA367C89B}" srcOrd="3" destOrd="0" parTransId="{E02D9933-38C8-4406-96D3-265C14AFCD86}" sibTransId="{7543FA8A-7CA6-461A-A362-3B54521B6FB5}"/>
    <dgm:cxn modelId="{DC9EF065-C893-45A8-A4C8-B61ACF3F916C}" srcId="{B7F42FA2-32E9-4F99-9578-1B809DEE4C35}" destId="{9D282CF0-CD69-41C8-AB25-67522C57BE86}" srcOrd="4" destOrd="0" parTransId="{E9DB1BEF-1167-4577-8591-121AF68C039B}" sibTransId="{FBE40952-71AB-47FE-90F0-8BED164D7729}"/>
    <dgm:cxn modelId="{4484794D-D784-4013-8948-1B51AB7AF6F4}" srcId="{CF943E84-C445-4944-BF3D-D3D320DD94CD}" destId="{42141808-5C84-45AC-B6AA-899FC96579E9}" srcOrd="1" destOrd="0" parTransId="{B9A7B83E-5F88-4C22-94F2-BA2BEB6FA681}" sibTransId="{2ECD69B0-E290-4DB0-A03A-0AB1F13E0A03}"/>
    <dgm:cxn modelId="{99C1A8A7-C98D-467E-B53D-57CEC443C765}" srcId="{42141808-5C84-45AC-B6AA-899FC96579E9}" destId="{12F01DA5-8176-436D-B796-3CD0EE5E5B4D}" srcOrd="0" destOrd="1" parTransId="{E1324C47-A03D-4185-B538-B43E4810813F}" sibTransId="{02670D42-F206-4E57-A329-87BCF681F130}"/>
    <dgm:cxn modelId="{DC72DCF1-9AAE-4A78-B911-01AA1A26D2AE}" srcId="{CF943E84-C445-4944-BF3D-D3D320DD94CD}" destId="{764A47F9-163D-4A0F-9484-94AF37A9690C}" srcOrd="2" destOrd="0" parTransId="{326F5FA0-210B-4AC2-BDA3-AF5725A3423D}" sibTransId="{B4BA1035-73A1-489A-BD47-5B48E57083F7}"/>
    <dgm:cxn modelId="{B0EF469B-890E-4389-831C-80DE6B6EC5B2}" srcId="{764A47F9-163D-4A0F-9484-94AF37A9690C}" destId="{969A91C5-93FE-4840-894D-97DBB78BF91B}" srcOrd="0" destOrd="2" parTransId="{BBA58A09-DFE0-46CA-91B0-0861FBD8BD88}" sibTransId="{D6914153-588E-4E13-AD76-B1A24FEF5E33}"/>
    <dgm:cxn modelId="{582B4EC3-C1B8-40AE-94CA-CF91ECE0B7CC}" type="presOf" srcId="{CF943E84-C445-4944-BF3D-D3D320DD94CD}" destId="{B2B53BE1-C2B7-48C2-AA8E-C11F3392A056}" srcOrd="0" destOrd="0" presId="urn:microsoft.com/office/officeart/2005/8/layout/hList1"/>
    <dgm:cxn modelId="{13F7F47A-4808-4C42-AF27-05E7CED07AA8}" type="presParOf" srcId="{B2B53BE1-C2B7-48C2-AA8E-C11F3392A056}" destId="{10B1FFA8-FC48-4D3C-B11F-464A062C59AA}" srcOrd="0" destOrd="0" presId="urn:microsoft.com/office/officeart/2005/8/layout/hList1"/>
    <dgm:cxn modelId="{F8F3573F-7954-4115-97A8-F67F5D6518B5}" type="presParOf" srcId="{10B1FFA8-FC48-4D3C-B11F-464A062C59AA}" destId="{6CF62674-7D74-49E1-B267-DF060FAA6F13}" srcOrd="0" destOrd="0" presId="urn:microsoft.com/office/officeart/2005/8/layout/hList1"/>
    <dgm:cxn modelId="{81297282-F691-4E54-B5AB-11B948235F88}" type="presOf" srcId="{B7F42FA2-32E9-4F99-9578-1B809DEE4C35}" destId="{6CF62674-7D74-49E1-B267-DF060FAA6F13}" srcOrd="0" destOrd="0" presId="urn:microsoft.com/office/officeart/2005/8/layout/hList1"/>
    <dgm:cxn modelId="{A233DC7A-26E3-4F01-B9D3-478496E4CE8E}" type="presParOf" srcId="{10B1FFA8-FC48-4D3C-B11F-464A062C59AA}" destId="{C86D32C5-BA61-4E27-9CF7-D0AC16E449DF}" srcOrd="1" destOrd="0" presId="urn:microsoft.com/office/officeart/2005/8/layout/hList1"/>
    <dgm:cxn modelId="{37217C77-FC4D-4EBA-BC7B-FA86B21BCDF9}" type="presOf" srcId="{BB16DA73-1553-491D-9B1E-F5A9905D3035}" destId="{C86D32C5-BA61-4E27-9CF7-D0AC16E449DF}" srcOrd="0" destOrd="0" presId="urn:microsoft.com/office/officeart/2005/8/layout/hList1"/>
    <dgm:cxn modelId="{4137D302-845E-4B6D-8F4A-4EC8ACE13159}" type="presOf" srcId="{B2FD9E5A-06B4-45BA-B0EB-D46A040D2A24}" destId="{C86D32C5-BA61-4E27-9CF7-D0AC16E449DF}" srcOrd="0" destOrd="1" presId="urn:microsoft.com/office/officeart/2005/8/layout/hList1"/>
    <dgm:cxn modelId="{225EFB2E-EF8F-426B-A709-7EBEDD6E4038}" type="presOf" srcId="{B1D3C531-5699-4AFF-81FF-09060BAED818}" destId="{C86D32C5-BA61-4E27-9CF7-D0AC16E449DF}" srcOrd="0" destOrd="2" presId="urn:microsoft.com/office/officeart/2005/8/layout/hList1"/>
    <dgm:cxn modelId="{FDCE4569-5023-4105-94BD-86222A773A49}" type="presOf" srcId="{C19D8372-7DFF-42E4-9183-DC1FA367C89B}" destId="{C86D32C5-BA61-4E27-9CF7-D0AC16E449DF}" srcOrd="0" destOrd="3" presId="urn:microsoft.com/office/officeart/2005/8/layout/hList1"/>
    <dgm:cxn modelId="{2E1E4B8D-6102-4BC9-B6D1-23CEB3AD10E8}" type="presOf" srcId="{9D282CF0-CD69-41C8-AB25-67522C57BE86}" destId="{C86D32C5-BA61-4E27-9CF7-D0AC16E449DF}" srcOrd="0" destOrd="4" presId="urn:microsoft.com/office/officeart/2005/8/layout/hList1"/>
    <dgm:cxn modelId="{04FA9BCD-B14B-47D5-A1FE-29B59FEB1888}" type="presParOf" srcId="{B2B53BE1-C2B7-48C2-AA8E-C11F3392A056}" destId="{AEB83D85-9DAF-4736-B19D-4CBA927EC392}" srcOrd="1" destOrd="0" presId="urn:microsoft.com/office/officeart/2005/8/layout/hList1"/>
    <dgm:cxn modelId="{DB9A030B-BEC1-40D6-A2CF-FC31B2FC9832}" type="presParOf" srcId="{B2B53BE1-C2B7-48C2-AA8E-C11F3392A056}" destId="{967E2B18-510E-4AF5-A31D-5B9F4A0A47AE}" srcOrd="2" destOrd="0" presId="urn:microsoft.com/office/officeart/2005/8/layout/hList1"/>
    <dgm:cxn modelId="{E3B60333-83C2-4F35-A20D-6B601C375D89}" type="presParOf" srcId="{967E2B18-510E-4AF5-A31D-5B9F4A0A47AE}" destId="{74758BCE-685F-4B5B-88F1-AFFDA6AC0B6C}" srcOrd="0" destOrd="2" presId="urn:microsoft.com/office/officeart/2005/8/layout/hList1"/>
    <dgm:cxn modelId="{7217C110-EBA9-48DE-B66C-99C7EC5F1C4C}" type="presOf" srcId="{42141808-5C84-45AC-B6AA-899FC96579E9}" destId="{74758BCE-685F-4B5B-88F1-AFFDA6AC0B6C}" srcOrd="0" destOrd="0" presId="urn:microsoft.com/office/officeart/2005/8/layout/hList1"/>
    <dgm:cxn modelId="{CB2DB1CD-E477-4AA3-8CCC-B8F95A4E3DF9}" type="presParOf" srcId="{967E2B18-510E-4AF5-A31D-5B9F4A0A47AE}" destId="{205D5C59-24B1-4D16-8A7A-75757A25E96F}" srcOrd="1" destOrd="2" presId="urn:microsoft.com/office/officeart/2005/8/layout/hList1"/>
    <dgm:cxn modelId="{B68F71E5-DF21-4892-B5D4-D4CBDA9AB41C}" type="presOf" srcId="{12F01DA5-8176-436D-B796-3CD0EE5E5B4D}" destId="{205D5C59-24B1-4D16-8A7A-75757A25E96F}" srcOrd="0" destOrd="0" presId="urn:microsoft.com/office/officeart/2005/8/layout/hList1"/>
    <dgm:cxn modelId="{CB89A3F0-5AD4-4456-9DBC-C9A7A0CAA122}" type="presParOf" srcId="{B2B53BE1-C2B7-48C2-AA8E-C11F3392A056}" destId="{D974F6A9-6A20-44F3-BCF6-BCB77C07954F}" srcOrd="3" destOrd="0" presId="urn:microsoft.com/office/officeart/2005/8/layout/hList1"/>
    <dgm:cxn modelId="{3C874975-8612-4279-B41F-D7DB0854C03F}" type="presParOf" srcId="{B2B53BE1-C2B7-48C2-AA8E-C11F3392A056}" destId="{424B27DF-09C4-4DAB-821A-D33FC40879C8}" srcOrd="4" destOrd="0" presId="urn:microsoft.com/office/officeart/2005/8/layout/hList1"/>
    <dgm:cxn modelId="{F5BE5D1C-7923-4678-8197-A9C6C411974C}" type="presParOf" srcId="{424B27DF-09C4-4DAB-821A-D33FC40879C8}" destId="{E0D9A8EF-B639-4BAA-B0D9-ED6A102A9402}" srcOrd="0" destOrd="4" presId="urn:microsoft.com/office/officeart/2005/8/layout/hList1"/>
    <dgm:cxn modelId="{C5F08A09-46E6-452E-A9BF-EC16567C2B3E}" type="presOf" srcId="{764A47F9-163D-4A0F-9484-94AF37A9690C}" destId="{E0D9A8EF-B639-4BAA-B0D9-ED6A102A9402}" srcOrd="0" destOrd="0" presId="urn:microsoft.com/office/officeart/2005/8/layout/hList1"/>
    <dgm:cxn modelId="{66589D97-FA76-41F7-84DD-913B4F8DBA77}" type="presParOf" srcId="{424B27DF-09C4-4DAB-821A-D33FC40879C8}" destId="{1D655F2D-EB3F-43B0-BAC4-C81E80294A08}" srcOrd="1" destOrd="4" presId="urn:microsoft.com/office/officeart/2005/8/layout/hList1"/>
    <dgm:cxn modelId="{0332B637-70A8-4961-BF96-FDF70B6DCD2C}" type="presOf" srcId="{969A91C5-93FE-4840-894D-97DBB78BF91B}" destId="{1D655F2D-EB3F-43B0-BAC4-C81E80294A08}" srcOrd="0"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7E9E924-98BA-4F93-987E-7EF4F2668597}"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zh-CN" altLang="en-US"/>
        </a:p>
      </dgm:t>
    </dgm:pt>
    <dgm:pt modelId="{F4FFEDEC-FBA9-4665-BDF3-A92B5BBD9797}" type="pres">
      <dgm:prSet presAssocID="{C7E9E924-98BA-4F93-987E-7EF4F2668597}" presName="list" presStyleCnt="0">
        <dgm:presLayoutVars>
          <dgm:dir/>
          <dgm:animLvl val="lvl"/>
        </dgm:presLayoutVars>
      </dgm:prSet>
      <dgm:spPr/>
      <dgm:t>
        <a:bodyPr/>
        <a:lstStyle/>
        <a:p>
          <a:endParaRPr lang="zh-CN" altLang="en-US"/>
        </a:p>
      </dgm:t>
    </dgm:pt>
  </dgm:ptLst>
  <dgm:cxnLst>
    <dgm:cxn modelId="{B1F6CC00-9651-4216-B74B-4D1072DDB07B}" type="presOf" srcId="{C7E9E924-98BA-4F93-987E-7EF4F2668597}" destId="{F4FFEDEC-FBA9-4665-BDF3-A92B5BBD9797}" srcOrd="0" destOrd="0" presId="urn:microsoft.com/office/officeart/2005/8/layout/hList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DD76DB4-4ABF-4473-8E8A-C6FDBA06CCCB}" type="doc">
      <dgm:prSet loTypeId="urn:microsoft.com/office/officeart/2005/8/layout/hList9" loCatId="list" qsTypeId="urn:microsoft.com/office/officeart/2005/8/quickstyle/3d3" qsCatId="3D" csTypeId="urn:microsoft.com/office/officeart/2005/8/colors/colorful5" csCatId="colorful" phldr="1"/>
      <dgm:spPr/>
      <dgm:t>
        <a:bodyPr/>
        <a:lstStyle/>
        <a:p>
          <a:endParaRPr lang="zh-CN" altLang="en-US"/>
        </a:p>
      </dgm:t>
    </dgm:pt>
    <dgm:pt modelId="{995CE764-2F6E-4B56-94AF-9D8538703DA1}">
      <dgm:prSet phldrT="[文本]"/>
      <dgm:spPr/>
      <dgm:t>
        <a:bodyPr/>
        <a:lstStyle/>
        <a:p>
          <a:r>
            <a:rPr lang="zh-CN" altLang="en-US" dirty="0" smtClean="0"/>
            <a:t>谱牒</a:t>
          </a:r>
          <a:endParaRPr lang="zh-CN" altLang="en-US" dirty="0"/>
        </a:p>
      </dgm:t>
    </dgm:pt>
    <dgm:pt modelId="{993A2BEF-0AF4-4412-9FCE-2C25811C3774}" cxnId="{C9FE1060-9B13-4320-A959-1BA2B0526D10}" type="parTrans">
      <dgm:prSet/>
      <dgm:spPr/>
      <dgm:t>
        <a:bodyPr/>
        <a:lstStyle/>
        <a:p>
          <a:endParaRPr lang="zh-CN" altLang="en-US"/>
        </a:p>
      </dgm:t>
    </dgm:pt>
    <dgm:pt modelId="{77047F7E-A9A2-4FB8-99D1-818F517465DE}" cxnId="{C9FE1060-9B13-4320-A959-1BA2B0526D10}" type="sibTrans">
      <dgm:prSet/>
      <dgm:spPr/>
      <dgm:t>
        <a:bodyPr/>
        <a:lstStyle/>
        <a:p>
          <a:endParaRPr lang="zh-CN" altLang="en-US"/>
        </a:p>
      </dgm:t>
    </dgm:pt>
    <dgm:pt modelId="{87531A1C-AA83-40A7-B5FA-F83D56C58397}">
      <dgm:prSet phldrT="[文本]"/>
      <dgm:spPr/>
      <dgm:t>
        <a:bodyPr/>
        <a:lstStyle/>
        <a:p>
          <a:r>
            <a:rPr lang="zh-CN" altLang="en-US" dirty="0" smtClean="0"/>
            <a:t>家谱</a:t>
          </a:r>
          <a:endParaRPr lang="zh-CN" altLang="en-US" dirty="0"/>
        </a:p>
      </dgm:t>
    </dgm:pt>
    <dgm:pt modelId="{47ACADA1-E154-422E-8507-87BB8B6FB8F9}" cxnId="{CF9BA515-E435-425F-9E3F-8D62712C8690}" type="parTrans">
      <dgm:prSet/>
      <dgm:spPr/>
      <dgm:t>
        <a:bodyPr/>
        <a:lstStyle/>
        <a:p>
          <a:endParaRPr lang="zh-CN" altLang="en-US"/>
        </a:p>
      </dgm:t>
    </dgm:pt>
    <dgm:pt modelId="{0BF7BF8A-478B-4394-914D-F1385C58A303}" cxnId="{CF9BA515-E435-425F-9E3F-8D62712C8690}" type="sibTrans">
      <dgm:prSet/>
      <dgm:spPr/>
      <dgm:t>
        <a:bodyPr/>
        <a:lstStyle/>
        <a:p>
          <a:endParaRPr lang="zh-CN" altLang="en-US"/>
        </a:p>
      </dgm:t>
    </dgm:pt>
    <dgm:pt modelId="{09D1D26C-E517-4633-AC51-55C927C66E5A}">
      <dgm:prSet phldrT="[文本]"/>
      <dgm:spPr/>
      <dgm:t>
        <a:bodyPr/>
        <a:lstStyle/>
        <a:p>
          <a:r>
            <a:rPr lang="zh-CN" altLang="en-US" dirty="0" smtClean="0"/>
            <a:t>宗谱</a:t>
          </a:r>
          <a:endParaRPr lang="zh-CN" altLang="en-US" dirty="0"/>
        </a:p>
      </dgm:t>
    </dgm:pt>
    <dgm:pt modelId="{2611C391-813D-415D-BA0E-37DA5FB793C4}" cxnId="{31084F0C-3A82-434C-ACD8-C947F42C5727}" type="parTrans">
      <dgm:prSet/>
      <dgm:spPr/>
      <dgm:t>
        <a:bodyPr/>
        <a:lstStyle/>
        <a:p>
          <a:endParaRPr lang="zh-CN" altLang="en-US"/>
        </a:p>
      </dgm:t>
    </dgm:pt>
    <dgm:pt modelId="{7C33FCE2-EE32-49AB-A918-C15A54A6BCFF}" cxnId="{31084F0C-3A82-434C-ACD8-C947F42C5727}" type="sibTrans">
      <dgm:prSet/>
      <dgm:spPr/>
      <dgm:t>
        <a:bodyPr/>
        <a:lstStyle/>
        <a:p>
          <a:endParaRPr lang="zh-CN" altLang="en-US"/>
        </a:p>
      </dgm:t>
    </dgm:pt>
    <dgm:pt modelId="{8DAB03CD-17BF-46D5-A527-1E4EE9E24DCB}">
      <dgm:prSet phldrT="[文本]"/>
      <dgm:spPr/>
      <dgm:t>
        <a:bodyPr/>
        <a:lstStyle/>
        <a:p>
          <a:r>
            <a:rPr lang="zh-CN" altLang="en-US" dirty="0" smtClean="0"/>
            <a:t>族谱</a:t>
          </a:r>
          <a:endParaRPr lang="zh-CN" altLang="en-US" dirty="0"/>
        </a:p>
      </dgm:t>
    </dgm:pt>
    <dgm:pt modelId="{86EDB4E4-CF4B-4FDE-8386-D2C40D99B1D4}" cxnId="{2CD602FF-3860-497A-9F94-016C0BFC694C}" type="parTrans">
      <dgm:prSet/>
      <dgm:spPr/>
      <dgm:t>
        <a:bodyPr/>
        <a:lstStyle/>
        <a:p>
          <a:endParaRPr lang="zh-CN" altLang="en-US"/>
        </a:p>
      </dgm:t>
    </dgm:pt>
    <dgm:pt modelId="{1B508B73-74F6-4EE1-9C03-DFB0F19A1707}" cxnId="{2CD602FF-3860-497A-9F94-016C0BFC694C}" type="sibTrans">
      <dgm:prSet/>
      <dgm:spPr/>
      <dgm:t>
        <a:bodyPr/>
        <a:lstStyle/>
        <a:p>
          <a:endParaRPr lang="zh-CN" altLang="en-US"/>
        </a:p>
      </dgm:t>
    </dgm:pt>
    <dgm:pt modelId="{20CADCA4-EF95-467A-A862-909EE5D9CAB6}">
      <dgm:prSet phldrT="[文本]"/>
      <dgm:spPr/>
      <dgm:t>
        <a:bodyPr/>
        <a:lstStyle/>
        <a:p>
          <a:r>
            <a:rPr lang="zh-CN" altLang="en-US" dirty="0" smtClean="0"/>
            <a:t>家史</a:t>
          </a:r>
          <a:endParaRPr lang="zh-CN" altLang="en-US" dirty="0"/>
        </a:p>
      </dgm:t>
    </dgm:pt>
    <dgm:pt modelId="{B8CC4F48-7ECC-489C-AD62-815C6D5BABF5}" cxnId="{07A6477B-2026-433B-89A2-8EB743DF27F3}" type="parTrans">
      <dgm:prSet/>
      <dgm:spPr/>
      <dgm:t>
        <a:bodyPr/>
        <a:lstStyle/>
        <a:p>
          <a:endParaRPr lang="zh-CN" altLang="en-US"/>
        </a:p>
      </dgm:t>
    </dgm:pt>
    <dgm:pt modelId="{8D1C7FC5-DE34-4D55-BD5A-1F3CC66D4B57}" cxnId="{07A6477B-2026-433B-89A2-8EB743DF27F3}" type="sibTrans">
      <dgm:prSet/>
      <dgm:spPr/>
      <dgm:t>
        <a:bodyPr/>
        <a:lstStyle/>
        <a:p>
          <a:endParaRPr lang="zh-CN" altLang="en-US"/>
        </a:p>
      </dgm:t>
    </dgm:pt>
    <dgm:pt modelId="{7AEB1263-3586-4561-8569-7F18EC649D7C}">
      <dgm:prSet phldrT="[文本]"/>
      <dgm:spPr/>
      <dgm:t>
        <a:bodyPr/>
        <a:lstStyle/>
        <a:p>
          <a:r>
            <a:rPr lang="zh-CN" altLang="en-US" dirty="0" smtClean="0"/>
            <a:t>回忆录</a:t>
          </a:r>
          <a:endParaRPr lang="zh-CN" altLang="en-US" dirty="0"/>
        </a:p>
      </dgm:t>
    </dgm:pt>
    <dgm:pt modelId="{BDA0DACE-880C-4084-8DD8-FF11C90447C2}" cxnId="{F7F422C6-969C-459D-9E58-97E5FDD9B725}" type="parTrans">
      <dgm:prSet/>
      <dgm:spPr/>
      <dgm:t>
        <a:bodyPr/>
        <a:lstStyle/>
        <a:p>
          <a:endParaRPr lang="zh-CN" altLang="en-US"/>
        </a:p>
      </dgm:t>
    </dgm:pt>
    <dgm:pt modelId="{5002DE97-4686-4840-B896-ED4E80CCE991}" cxnId="{F7F422C6-969C-459D-9E58-97E5FDD9B725}" type="sibTrans">
      <dgm:prSet/>
      <dgm:spPr/>
      <dgm:t>
        <a:bodyPr/>
        <a:lstStyle/>
        <a:p>
          <a:endParaRPr lang="zh-CN" altLang="en-US"/>
        </a:p>
      </dgm:t>
    </dgm:pt>
    <dgm:pt modelId="{62244506-FFDE-4036-9F83-446FE24CE0AB}">
      <dgm:prSet phldrT="[文本]"/>
      <dgm:spPr/>
      <dgm:t>
        <a:bodyPr/>
        <a:lstStyle/>
        <a:p>
          <a:pPr eaLnBrk="1" latinLnBrk="0"/>
          <a:r>
            <a:rPr lang="zh-CN" altLang="en-US" dirty="0" smtClean="0"/>
            <a:t>家族介绍</a:t>
          </a:r>
          <a:endParaRPr lang="zh-CN" altLang="en-US" dirty="0"/>
        </a:p>
      </dgm:t>
    </dgm:pt>
    <dgm:pt modelId="{0B88C54E-883B-452D-8D16-A84D6CD1DCD0}" cxnId="{7E115D72-8F95-4806-868E-50B38D24BBA6}" type="parTrans">
      <dgm:prSet/>
      <dgm:spPr/>
      <dgm:t>
        <a:bodyPr/>
        <a:lstStyle/>
        <a:p>
          <a:endParaRPr lang="zh-CN" altLang="en-US"/>
        </a:p>
      </dgm:t>
    </dgm:pt>
    <dgm:pt modelId="{222D8CBD-ACEE-44B8-A08F-1D5DF0FCE338}" cxnId="{7E115D72-8F95-4806-868E-50B38D24BBA6}" type="sibTrans">
      <dgm:prSet/>
      <dgm:spPr/>
      <dgm:t>
        <a:bodyPr/>
        <a:lstStyle/>
        <a:p>
          <a:endParaRPr lang="zh-CN" altLang="en-US"/>
        </a:p>
      </dgm:t>
    </dgm:pt>
    <dgm:pt modelId="{75FA27C2-9F78-4CCD-A6E3-E645D6BBF942}">
      <dgm:prSet phldrT="[文本]"/>
      <dgm:spPr/>
      <dgm:t>
        <a:bodyPr/>
        <a:lstStyle/>
        <a:p>
          <a:pPr eaLnBrk="1" latinLnBrk="0"/>
          <a:r>
            <a:rPr lang="zh-CN" altLang="en-US" dirty="0" smtClean="0"/>
            <a:t>自传</a:t>
          </a:r>
          <a:endParaRPr lang="zh-CN" altLang="en-US" dirty="0"/>
        </a:p>
      </dgm:t>
    </dgm:pt>
    <dgm:pt modelId="{A80E6261-7950-4F6C-8681-F07A1C258E25}" cxnId="{2D418C35-89B7-4966-9C4A-4D25A7393A13}" type="parTrans">
      <dgm:prSet/>
      <dgm:spPr/>
      <dgm:t>
        <a:bodyPr/>
        <a:lstStyle/>
        <a:p>
          <a:endParaRPr lang="zh-CN" altLang="en-US"/>
        </a:p>
      </dgm:t>
    </dgm:pt>
    <dgm:pt modelId="{2B35CAB7-40F9-46F1-9C7D-214DFD8FFB0B}" cxnId="{2D418C35-89B7-4966-9C4A-4D25A7393A13}" type="sibTrans">
      <dgm:prSet/>
      <dgm:spPr/>
      <dgm:t>
        <a:bodyPr/>
        <a:lstStyle/>
        <a:p>
          <a:endParaRPr lang="zh-CN" altLang="en-US"/>
        </a:p>
      </dgm:t>
    </dgm:pt>
    <dgm:pt modelId="{E6BE2A75-46DF-412E-B074-B0C21CAC01FC}">
      <dgm:prSet phldrT="[文本]"/>
      <dgm:spPr/>
      <dgm:t>
        <a:bodyPr/>
        <a:lstStyle/>
        <a:p>
          <a:r>
            <a:rPr lang="zh-CN" altLang="en-US" dirty="0" smtClean="0"/>
            <a:t>家规家训</a:t>
          </a:r>
          <a:endParaRPr lang="zh-CN" altLang="en-US" dirty="0"/>
        </a:p>
      </dgm:t>
    </dgm:pt>
    <dgm:pt modelId="{DD657BDB-A51F-4189-A8D8-A2E8149DD1A4}" cxnId="{86A778A5-BFB4-4AD9-B898-C277067514E1}" type="parTrans">
      <dgm:prSet/>
      <dgm:spPr/>
      <dgm:t>
        <a:bodyPr/>
        <a:lstStyle/>
        <a:p>
          <a:endParaRPr lang="zh-CN" altLang="en-US"/>
        </a:p>
      </dgm:t>
    </dgm:pt>
    <dgm:pt modelId="{932C2C56-0359-435E-9B35-40BF18F4ADB9}" cxnId="{86A778A5-BFB4-4AD9-B898-C277067514E1}" type="sibTrans">
      <dgm:prSet/>
      <dgm:spPr/>
      <dgm:t>
        <a:bodyPr/>
        <a:lstStyle/>
        <a:p>
          <a:endParaRPr lang="zh-CN" altLang="en-US"/>
        </a:p>
      </dgm:t>
    </dgm:pt>
    <dgm:pt modelId="{28B5A824-0A2D-491E-8A6C-2E01A49E6CF4}">
      <dgm:prSet phldrT="[文本]"/>
      <dgm:spPr/>
      <dgm:t>
        <a:bodyPr/>
        <a:lstStyle/>
        <a:p>
          <a:r>
            <a:rPr lang="zh-CN" altLang="en-US" dirty="0" smtClean="0"/>
            <a:t>家教</a:t>
          </a:r>
          <a:endParaRPr lang="zh-CN" altLang="en-US" dirty="0"/>
        </a:p>
      </dgm:t>
    </dgm:pt>
    <dgm:pt modelId="{5A173D7C-BA3F-47A6-93FB-8CBA22663079}" cxnId="{597179B5-6604-415B-9521-A9003A32FF50}" type="parTrans">
      <dgm:prSet/>
      <dgm:spPr/>
      <dgm:t>
        <a:bodyPr/>
        <a:lstStyle/>
        <a:p>
          <a:endParaRPr lang="zh-CN" altLang="en-US"/>
        </a:p>
      </dgm:t>
    </dgm:pt>
    <dgm:pt modelId="{3AA94535-D5BC-4CA0-8689-AE8357EC3B75}" cxnId="{597179B5-6604-415B-9521-A9003A32FF50}" type="sibTrans">
      <dgm:prSet/>
      <dgm:spPr/>
      <dgm:t>
        <a:bodyPr/>
        <a:lstStyle/>
        <a:p>
          <a:endParaRPr lang="zh-CN" altLang="en-US"/>
        </a:p>
      </dgm:t>
    </dgm:pt>
    <dgm:pt modelId="{355C2ECC-CAC1-4C0B-AF48-8412F4F8034F}">
      <dgm:prSet phldrT="[文本]"/>
      <dgm:spPr/>
      <dgm:t>
        <a:bodyPr/>
        <a:lstStyle/>
        <a:p>
          <a:r>
            <a:rPr lang="zh-CN" altLang="en-US" dirty="0" smtClean="0"/>
            <a:t>家范</a:t>
          </a:r>
          <a:endParaRPr lang="zh-CN" altLang="en-US" dirty="0"/>
        </a:p>
      </dgm:t>
    </dgm:pt>
    <dgm:pt modelId="{671A71DB-77E6-4902-B26D-EC48108DFE63}" cxnId="{BDCB48BB-434D-4ECE-87CD-ED43AA3CFA7F}" type="parTrans">
      <dgm:prSet/>
      <dgm:spPr/>
      <dgm:t>
        <a:bodyPr/>
        <a:lstStyle/>
        <a:p>
          <a:endParaRPr lang="zh-CN" altLang="en-US"/>
        </a:p>
      </dgm:t>
    </dgm:pt>
    <dgm:pt modelId="{50872881-AE40-4161-8736-EF42D466FCDC}" cxnId="{BDCB48BB-434D-4ECE-87CD-ED43AA3CFA7F}" type="sibTrans">
      <dgm:prSet/>
      <dgm:spPr/>
      <dgm:t>
        <a:bodyPr/>
        <a:lstStyle/>
        <a:p>
          <a:endParaRPr lang="zh-CN" altLang="en-US"/>
        </a:p>
      </dgm:t>
    </dgm:pt>
    <dgm:pt modelId="{03573E3E-1220-4631-9E14-1AD99D23B0D5}">
      <dgm:prSet phldrT="[文本]"/>
      <dgm:spPr/>
      <dgm:t>
        <a:bodyPr/>
        <a:lstStyle/>
        <a:p>
          <a:r>
            <a:rPr lang="zh-CN" altLang="en-US" dirty="0" smtClean="0"/>
            <a:t>家训</a:t>
          </a:r>
          <a:endParaRPr lang="zh-CN" altLang="en-US" dirty="0"/>
        </a:p>
      </dgm:t>
    </dgm:pt>
    <dgm:pt modelId="{FF442D88-A35E-4B55-9B12-E92A53E2C0ED}" cxnId="{95598ADC-6BEA-449C-B951-6D3BFEF53611}" type="parTrans">
      <dgm:prSet/>
      <dgm:spPr/>
      <dgm:t>
        <a:bodyPr/>
        <a:lstStyle/>
        <a:p>
          <a:endParaRPr lang="zh-CN" altLang="en-US"/>
        </a:p>
      </dgm:t>
    </dgm:pt>
    <dgm:pt modelId="{289DA56E-996B-4A1F-A163-EFDBF880E00D}" cxnId="{95598ADC-6BEA-449C-B951-6D3BFEF53611}" type="sibTrans">
      <dgm:prSet/>
      <dgm:spPr/>
      <dgm:t>
        <a:bodyPr/>
        <a:lstStyle/>
        <a:p>
          <a:endParaRPr lang="zh-CN" altLang="en-US"/>
        </a:p>
      </dgm:t>
    </dgm:pt>
    <dgm:pt modelId="{4B9D045D-4D69-4DDB-B4F2-AB12268280F7}" type="pres">
      <dgm:prSet presAssocID="{ADD76DB4-4ABF-4473-8E8A-C6FDBA06CCCB}" presName="list" presStyleCnt="0">
        <dgm:presLayoutVars>
          <dgm:dir/>
          <dgm:animLvl val="lvl"/>
        </dgm:presLayoutVars>
      </dgm:prSet>
      <dgm:spPr/>
      <dgm:t>
        <a:bodyPr/>
        <a:lstStyle/>
        <a:p>
          <a:endParaRPr lang="zh-CN" altLang="en-US"/>
        </a:p>
      </dgm:t>
    </dgm:pt>
    <dgm:pt modelId="{F71859B4-48BF-4157-B4B9-4AE87227A1AD}" type="pres">
      <dgm:prSet presAssocID="{995CE764-2F6E-4B56-94AF-9D8538703DA1}" presName="posSpace" presStyleCnt="0"/>
      <dgm:spPr/>
    </dgm:pt>
    <dgm:pt modelId="{FB4586B6-5B19-4E26-AADF-1C51085CA593}" type="pres">
      <dgm:prSet presAssocID="{995CE764-2F6E-4B56-94AF-9D8538703DA1}" presName="vertFlow" presStyleCnt="0"/>
      <dgm:spPr/>
    </dgm:pt>
    <dgm:pt modelId="{7CE78356-17FE-4EB4-9D08-87943DD8C014}" type="pres">
      <dgm:prSet presAssocID="{995CE764-2F6E-4B56-94AF-9D8538703DA1}" presName="topSpace" presStyleCnt="0"/>
      <dgm:spPr/>
    </dgm:pt>
    <dgm:pt modelId="{FA686285-4362-44DC-9E40-3EBDE2ED3143}" type="pres">
      <dgm:prSet presAssocID="{995CE764-2F6E-4B56-94AF-9D8538703DA1}" presName="firstComp" presStyleCnt="0"/>
      <dgm:spPr/>
    </dgm:pt>
    <dgm:pt modelId="{E84018F5-1EF7-442D-87C9-F0894DB5167D}" type="pres">
      <dgm:prSet presAssocID="{995CE764-2F6E-4B56-94AF-9D8538703DA1}" presName="firstChild" presStyleLbl="bgAccFollowNode1" presStyleIdx="0" presStyleCnt="9"/>
      <dgm:spPr/>
      <dgm:t>
        <a:bodyPr/>
        <a:lstStyle/>
        <a:p>
          <a:endParaRPr lang="zh-CN" altLang="en-US"/>
        </a:p>
      </dgm:t>
    </dgm:pt>
    <dgm:pt modelId="{F014E949-D790-46F9-8AC5-7710F9F0DF65}" type="pres">
      <dgm:prSet presAssocID="{995CE764-2F6E-4B56-94AF-9D8538703DA1}" presName="firstChildTx" presStyleLbl="bgAccFollowNode1" presStyleIdx="0" presStyleCnt="9">
        <dgm:presLayoutVars>
          <dgm:bulletEnabled val="1"/>
        </dgm:presLayoutVars>
      </dgm:prSet>
      <dgm:spPr/>
      <dgm:t>
        <a:bodyPr/>
        <a:lstStyle/>
        <a:p>
          <a:endParaRPr lang="zh-CN" altLang="en-US"/>
        </a:p>
      </dgm:t>
    </dgm:pt>
    <dgm:pt modelId="{709916BB-3C5A-4E8B-990E-826A20818E0F}" type="pres">
      <dgm:prSet presAssocID="{09D1D26C-E517-4633-AC51-55C927C66E5A}" presName="comp" presStyleCnt="0"/>
      <dgm:spPr/>
    </dgm:pt>
    <dgm:pt modelId="{4796ADE3-431F-4D16-8F89-4BECBC526790}" type="pres">
      <dgm:prSet presAssocID="{09D1D26C-E517-4633-AC51-55C927C66E5A}" presName="child" presStyleLbl="bgAccFollowNode1" presStyleIdx="1" presStyleCnt="9"/>
      <dgm:spPr/>
      <dgm:t>
        <a:bodyPr/>
        <a:lstStyle/>
        <a:p>
          <a:endParaRPr lang="zh-CN" altLang="en-US"/>
        </a:p>
      </dgm:t>
    </dgm:pt>
    <dgm:pt modelId="{5576C86C-8C40-4D7B-9607-A5A4024E547B}" type="pres">
      <dgm:prSet presAssocID="{09D1D26C-E517-4633-AC51-55C927C66E5A}" presName="childTx" presStyleLbl="bgAccFollowNode1" presStyleIdx="1" presStyleCnt="9">
        <dgm:presLayoutVars>
          <dgm:bulletEnabled val="1"/>
        </dgm:presLayoutVars>
      </dgm:prSet>
      <dgm:spPr/>
      <dgm:t>
        <a:bodyPr/>
        <a:lstStyle/>
        <a:p>
          <a:endParaRPr lang="zh-CN" altLang="en-US"/>
        </a:p>
      </dgm:t>
    </dgm:pt>
    <dgm:pt modelId="{3113481A-7F2A-47D5-A335-ECECD61271C1}" type="pres">
      <dgm:prSet presAssocID="{8DAB03CD-17BF-46D5-A527-1E4EE9E24DCB}" presName="comp" presStyleCnt="0"/>
      <dgm:spPr/>
    </dgm:pt>
    <dgm:pt modelId="{398A8AF3-C26E-44D4-A90C-691E31DB7689}" type="pres">
      <dgm:prSet presAssocID="{8DAB03CD-17BF-46D5-A527-1E4EE9E24DCB}" presName="child" presStyleLbl="bgAccFollowNode1" presStyleIdx="2" presStyleCnt="9"/>
      <dgm:spPr/>
      <dgm:t>
        <a:bodyPr/>
        <a:lstStyle/>
        <a:p>
          <a:endParaRPr lang="zh-CN" altLang="en-US"/>
        </a:p>
      </dgm:t>
    </dgm:pt>
    <dgm:pt modelId="{69DEDC99-A677-4E90-AE8B-5A910E3DBB5C}" type="pres">
      <dgm:prSet presAssocID="{8DAB03CD-17BF-46D5-A527-1E4EE9E24DCB}" presName="childTx" presStyleLbl="bgAccFollowNode1" presStyleIdx="2" presStyleCnt="9">
        <dgm:presLayoutVars>
          <dgm:bulletEnabled val="1"/>
        </dgm:presLayoutVars>
      </dgm:prSet>
      <dgm:spPr/>
      <dgm:t>
        <a:bodyPr/>
        <a:lstStyle/>
        <a:p>
          <a:endParaRPr lang="zh-CN" altLang="en-US"/>
        </a:p>
      </dgm:t>
    </dgm:pt>
    <dgm:pt modelId="{3CA9A22B-474F-4ED1-97F6-112593F4CD1B}" type="pres">
      <dgm:prSet presAssocID="{995CE764-2F6E-4B56-94AF-9D8538703DA1}" presName="negSpace" presStyleCnt="0"/>
      <dgm:spPr/>
    </dgm:pt>
    <dgm:pt modelId="{F6AB52A5-C08B-484A-9B48-14ADD5F14D7B}" type="pres">
      <dgm:prSet presAssocID="{995CE764-2F6E-4B56-94AF-9D8538703DA1}" presName="circle" presStyleLbl="node1" presStyleIdx="0" presStyleCnt="3"/>
      <dgm:spPr/>
      <dgm:t>
        <a:bodyPr/>
        <a:lstStyle/>
        <a:p>
          <a:endParaRPr lang="zh-CN" altLang="en-US"/>
        </a:p>
      </dgm:t>
    </dgm:pt>
    <dgm:pt modelId="{B1FF9624-DAAD-47E9-AF9D-E51ED533CFE0}" type="pres">
      <dgm:prSet presAssocID="{77047F7E-A9A2-4FB8-99D1-818F517465DE}" presName="transSpace" presStyleCnt="0"/>
      <dgm:spPr/>
    </dgm:pt>
    <dgm:pt modelId="{AA7B9F03-92E5-4A05-B2ED-3F4ADBB576D6}" type="pres">
      <dgm:prSet presAssocID="{20CADCA4-EF95-467A-A862-909EE5D9CAB6}" presName="posSpace" presStyleCnt="0"/>
      <dgm:spPr/>
    </dgm:pt>
    <dgm:pt modelId="{5C8EDFB3-A64A-4ABD-A0DD-A20F56831E0A}" type="pres">
      <dgm:prSet presAssocID="{20CADCA4-EF95-467A-A862-909EE5D9CAB6}" presName="vertFlow" presStyleCnt="0"/>
      <dgm:spPr/>
    </dgm:pt>
    <dgm:pt modelId="{EF6A6ED5-214B-485F-B876-24E478F68FB7}" type="pres">
      <dgm:prSet presAssocID="{20CADCA4-EF95-467A-A862-909EE5D9CAB6}" presName="topSpace" presStyleCnt="0"/>
      <dgm:spPr/>
    </dgm:pt>
    <dgm:pt modelId="{C9044F2F-3898-4C7C-AA95-6D2A17FE4DAF}" type="pres">
      <dgm:prSet presAssocID="{20CADCA4-EF95-467A-A862-909EE5D9CAB6}" presName="firstComp" presStyleCnt="0"/>
      <dgm:spPr/>
    </dgm:pt>
    <dgm:pt modelId="{DDF90BA3-951B-4996-BFB9-70C7A031F3CA}" type="pres">
      <dgm:prSet presAssocID="{20CADCA4-EF95-467A-A862-909EE5D9CAB6}" presName="firstChild" presStyleLbl="bgAccFollowNode1" presStyleIdx="3" presStyleCnt="9"/>
      <dgm:spPr/>
      <dgm:t>
        <a:bodyPr/>
        <a:lstStyle/>
        <a:p>
          <a:endParaRPr lang="zh-CN" altLang="en-US"/>
        </a:p>
      </dgm:t>
    </dgm:pt>
    <dgm:pt modelId="{6C58E402-4C6C-42FF-B666-17E6EA06D74E}" type="pres">
      <dgm:prSet presAssocID="{20CADCA4-EF95-467A-A862-909EE5D9CAB6}" presName="firstChildTx" presStyleLbl="bgAccFollowNode1" presStyleIdx="3" presStyleCnt="9">
        <dgm:presLayoutVars>
          <dgm:bulletEnabled val="1"/>
        </dgm:presLayoutVars>
      </dgm:prSet>
      <dgm:spPr/>
      <dgm:t>
        <a:bodyPr/>
        <a:lstStyle/>
        <a:p>
          <a:endParaRPr lang="zh-CN" altLang="en-US"/>
        </a:p>
      </dgm:t>
    </dgm:pt>
    <dgm:pt modelId="{763F54A2-53DA-4461-966B-6598435CEEE6}" type="pres">
      <dgm:prSet presAssocID="{62244506-FFDE-4036-9F83-446FE24CE0AB}" presName="comp" presStyleCnt="0"/>
      <dgm:spPr/>
    </dgm:pt>
    <dgm:pt modelId="{4E00BFBC-59D4-4C4B-A9B4-62213176BA9A}" type="pres">
      <dgm:prSet presAssocID="{62244506-FFDE-4036-9F83-446FE24CE0AB}" presName="child" presStyleLbl="bgAccFollowNode1" presStyleIdx="4" presStyleCnt="9"/>
      <dgm:spPr/>
      <dgm:t>
        <a:bodyPr/>
        <a:lstStyle/>
        <a:p>
          <a:endParaRPr lang="zh-CN" altLang="en-US"/>
        </a:p>
      </dgm:t>
    </dgm:pt>
    <dgm:pt modelId="{D9979A23-C3A5-4541-97BB-CFC99EBC62B8}" type="pres">
      <dgm:prSet presAssocID="{62244506-FFDE-4036-9F83-446FE24CE0AB}" presName="childTx" presStyleLbl="bgAccFollowNode1" presStyleIdx="4" presStyleCnt="9">
        <dgm:presLayoutVars>
          <dgm:bulletEnabled val="1"/>
        </dgm:presLayoutVars>
      </dgm:prSet>
      <dgm:spPr/>
      <dgm:t>
        <a:bodyPr/>
        <a:lstStyle/>
        <a:p>
          <a:endParaRPr lang="zh-CN" altLang="en-US"/>
        </a:p>
      </dgm:t>
    </dgm:pt>
    <dgm:pt modelId="{5588CA9F-7C60-4B47-A9CE-14430A79D2E2}" type="pres">
      <dgm:prSet presAssocID="{75FA27C2-9F78-4CCD-A6E3-E645D6BBF942}" presName="comp" presStyleCnt="0"/>
      <dgm:spPr/>
    </dgm:pt>
    <dgm:pt modelId="{A5F2BD58-3640-4880-AB5B-BC655BFF2E95}" type="pres">
      <dgm:prSet presAssocID="{75FA27C2-9F78-4CCD-A6E3-E645D6BBF942}" presName="child" presStyleLbl="bgAccFollowNode1" presStyleIdx="5" presStyleCnt="9"/>
      <dgm:spPr/>
      <dgm:t>
        <a:bodyPr/>
        <a:lstStyle/>
        <a:p>
          <a:endParaRPr lang="zh-CN" altLang="en-US"/>
        </a:p>
      </dgm:t>
    </dgm:pt>
    <dgm:pt modelId="{02C0BA62-AA3A-41EB-A38E-E6EC2E107685}" type="pres">
      <dgm:prSet presAssocID="{75FA27C2-9F78-4CCD-A6E3-E645D6BBF942}" presName="childTx" presStyleLbl="bgAccFollowNode1" presStyleIdx="5" presStyleCnt="9">
        <dgm:presLayoutVars>
          <dgm:bulletEnabled val="1"/>
        </dgm:presLayoutVars>
      </dgm:prSet>
      <dgm:spPr/>
      <dgm:t>
        <a:bodyPr/>
        <a:lstStyle/>
        <a:p>
          <a:endParaRPr lang="zh-CN" altLang="en-US"/>
        </a:p>
      </dgm:t>
    </dgm:pt>
    <dgm:pt modelId="{F6CA0E40-EF9D-49CD-B0C4-A220D84E3E55}" type="pres">
      <dgm:prSet presAssocID="{20CADCA4-EF95-467A-A862-909EE5D9CAB6}" presName="negSpace" presStyleCnt="0"/>
      <dgm:spPr/>
    </dgm:pt>
    <dgm:pt modelId="{123E56B6-3EE3-4DDA-ADC0-0B102AE9B859}" type="pres">
      <dgm:prSet presAssocID="{20CADCA4-EF95-467A-A862-909EE5D9CAB6}" presName="circle" presStyleLbl="node1" presStyleIdx="1" presStyleCnt="3"/>
      <dgm:spPr/>
      <dgm:t>
        <a:bodyPr/>
        <a:lstStyle/>
        <a:p>
          <a:endParaRPr lang="zh-CN" altLang="en-US"/>
        </a:p>
      </dgm:t>
    </dgm:pt>
    <dgm:pt modelId="{0DD108F6-A4CF-44BD-B0FE-4924A17D804D}" type="pres">
      <dgm:prSet presAssocID="{8D1C7FC5-DE34-4D55-BD5A-1F3CC66D4B57}" presName="transSpace" presStyleCnt="0"/>
      <dgm:spPr/>
    </dgm:pt>
    <dgm:pt modelId="{A90A3540-39AF-42DB-A009-41F0C6C1165E}" type="pres">
      <dgm:prSet presAssocID="{E6BE2A75-46DF-412E-B074-B0C21CAC01FC}" presName="posSpace" presStyleCnt="0"/>
      <dgm:spPr/>
    </dgm:pt>
    <dgm:pt modelId="{77607588-F387-4F12-88DC-9AE6BFB2EB6A}" type="pres">
      <dgm:prSet presAssocID="{E6BE2A75-46DF-412E-B074-B0C21CAC01FC}" presName="vertFlow" presStyleCnt="0"/>
      <dgm:spPr/>
    </dgm:pt>
    <dgm:pt modelId="{DC9A363A-7CAE-4039-9401-94DD8F3B34C0}" type="pres">
      <dgm:prSet presAssocID="{E6BE2A75-46DF-412E-B074-B0C21CAC01FC}" presName="topSpace" presStyleCnt="0"/>
      <dgm:spPr/>
    </dgm:pt>
    <dgm:pt modelId="{1B527FDC-2F9C-44C8-97DF-70EC72626129}" type="pres">
      <dgm:prSet presAssocID="{E6BE2A75-46DF-412E-B074-B0C21CAC01FC}" presName="firstComp" presStyleCnt="0"/>
      <dgm:spPr/>
    </dgm:pt>
    <dgm:pt modelId="{8F0EB63A-4555-419C-93F3-EB583A2DA34E}" type="pres">
      <dgm:prSet presAssocID="{E6BE2A75-46DF-412E-B074-B0C21CAC01FC}" presName="firstChild" presStyleLbl="bgAccFollowNode1" presStyleIdx="6" presStyleCnt="9"/>
      <dgm:spPr/>
      <dgm:t>
        <a:bodyPr/>
        <a:lstStyle/>
        <a:p>
          <a:endParaRPr lang="zh-CN" altLang="en-US"/>
        </a:p>
      </dgm:t>
    </dgm:pt>
    <dgm:pt modelId="{1674631D-94F0-42DA-B8CA-1437778E8D3A}" type="pres">
      <dgm:prSet presAssocID="{E6BE2A75-46DF-412E-B074-B0C21CAC01FC}" presName="firstChildTx" presStyleLbl="bgAccFollowNode1" presStyleIdx="6" presStyleCnt="9">
        <dgm:presLayoutVars>
          <dgm:bulletEnabled val="1"/>
        </dgm:presLayoutVars>
      </dgm:prSet>
      <dgm:spPr/>
      <dgm:t>
        <a:bodyPr/>
        <a:lstStyle/>
        <a:p>
          <a:endParaRPr lang="zh-CN" altLang="en-US"/>
        </a:p>
      </dgm:t>
    </dgm:pt>
    <dgm:pt modelId="{70599BF7-A0A0-4180-9873-0A99015233DF}" type="pres">
      <dgm:prSet presAssocID="{355C2ECC-CAC1-4C0B-AF48-8412F4F8034F}" presName="comp" presStyleCnt="0"/>
      <dgm:spPr/>
    </dgm:pt>
    <dgm:pt modelId="{7BEEFAFB-A891-4332-BFEE-8E967655021D}" type="pres">
      <dgm:prSet presAssocID="{355C2ECC-CAC1-4C0B-AF48-8412F4F8034F}" presName="child" presStyleLbl="bgAccFollowNode1" presStyleIdx="7" presStyleCnt="9"/>
      <dgm:spPr/>
      <dgm:t>
        <a:bodyPr/>
        <a:lstStyle/>
        <a:p>
          <a:endParaRPr lang="zh-CN" altLang="en-US"/>
        </a:p>
      </dgm:t>
    </dgm:pt>
    <dgm:pt modelId="{393B5763-2347-41F7-BBC7-1979FE1D1544}" type="pres">
      <dgm:prSet presAssocID="{355C2ECC-CAC1-4C0B-AF48-8412F4F8034F}" presName="childTx" presStyleLbl="bgAccFollowNode1" presStyleIdx="7" presStyleCnt="9">
        <dgm:presLayoutVars>
          <dgm:bulletEnabled val="1"/>
        </dgm:presLayoutVars>
      </dgm:prSet>
      <dgm:spPr/>
      <dgm:t>
        <a:bodyPr/>
        <a:lstStyle/>
        <a:p>
          <a:endParaRPr lang="zh-CN" altLang="en-US"/>
        </a:p>
      </dgm:t>
    </dgm:pt>
    <dgm:pt modelId="{0BDF95CD-7614-4C95-8FE6-0D79B32E1805}" type="pres">
      <dgm:prSet presAssocID="{03573E3E-1220-4631-9E14-1AD99D23B0D5}" presName="comp" presStyleCnt="0"/>
      <dgm:spPr/>
    </dgm:pt>
    <dgm:pt modelId="{C227CD5B-7B64-4E74-9813-E3376FC3E11F}" type="pres">
      <dgm:prSet presAssocID="{03573E3E-1220-4631-9E14-1AD99D23B0D5}" presName="child" presStyleLbl="bgAccFollowNode1" presStyleIdx="8" presStyleCnt="9"/>
      <dgm:spPr/>
      <dgm:t>
        <a:bodyPr/>
        <a:lstStyle/>
        <a:p>
          <a:endParaRPr lang="zh-CN" altLang="en-US"/>
        </a:p>
      </dgm:t>
    </dgm:pt>
    <dgm:pt modelId="{2503A07D-4DA7-4512-AACC-8BA3759B2BF9}" type="pres">
      <dgm:prSet presAssocID="{03573E3E-1220-4631-9E14-1AD99D23B0D5}" presName="childTx" presStyleLbl="bgAccFollowNode1" presStyleIdx="8" presStyleCnt="9">
        <dgm:presLayoutVars>
          <dgm:bulletEnabled val="1"/>
        </dgm:presLayoutVars>
      </dgm:prSet>
      <dgm:spPr/>
      <dgm:t>
        <a:bodyPr/>
        <a:lstStyle/>
        <a:p>
          <a:endParaRPr lang="zh-CN" altLang="en-US"/>
        </a:p>
      </dgm:t>
    </dgm:pt>
    <dgm:pt modelId="{B175037D-735B-466B-8101-0F1EC5B67EF0}" type="pres">
      <dgm:prSet presAssocID="{E6BE2A75-46DF-412E-B074-B0C21CAC01FC}" presName="negSpace" presStyleCnt="0"/>
      <dgm:spPr/>
    </dgm:pt>
    <dgm:pt modelId="{E7FD12F4-4450-42C3-BAFC-FED9B24CFE2A}" type="pres">
      <dgm:prSet presAssocID="{E6BE2A75-46DF-412E-B074-B0C21CAC01FC}" presName="circle" presStyleLbl="node1" presStyleIdx="2" presStyleCnt="3"/>
      <dgm:spPr/>
      <dgm:t>
        <a:bodyPr/>
        <a:lstStyle/>
        <a:p>
          <a:endParaRPr lang="zh-CN" altLang="en-US"/>
        </a:p>
      </dgm:t>
    </dgm:pt>
  </dgm:ptLst>
  <dgm:cxnLst>
    <dgm:cxn modelId="{914F7BA8-F8E2-4BEE-B5F1-FBE1B65FA9EB}" type="presOf" srcId="{28B5A824-0A2D-491E-8A6C-2E01A49E6CF4}" destId="{1674631D-94F0-42DA-B8CA-1437778E8D3A}" srcOrd="1" destOrd="0" presId="urn:microsoft.com/office/officeart/2005/8/layout/hList9"/>
    <dgm:cxn modelId="{759ACA72-CD4D-4EE9-A27B-85791D7E0A33}" type="presOf" srcId="{09D1D26C-E517-4633-AC51-55C927C66E5A}" destId="{4796ADE3-431F-4D16-8F89-4BECBC526790}" srcOrd="0" destOrd="0" presId="urn:microsoft.com/office/officeart/2005/8/layout/hList9"/>
    <dgm:cxn modelId="{31084F0C-3A82-434C-ACD8-C947F42C5727}" srcId="{995CE764-2F6E-4B56-94AF-9D8538703DA1}" destId="{09D1D26C-E517-4633-AC51-55C927C66E5A}" srcOrd="1" destOrd="0" parTransId="{2611C391-813D-415D-BA0E-37DA5FB793C4}" sibTransId="{7C33FCE2-EE32-49AB-A918-C15A54A6BCFF}"/>
    <dgm:cxn modelId="{541AD192-DFA8-4C52-9F17-63E2EAD63B1D}" type="presOf" srcId="{355C2ECC-CAC1-4C0B-AF48-8412F4F8034F}" destId="{393B5763-2347-41F7-BBC7-1979FE1D1544}" srcOrd="1" destOrd="0" presId="urn:microsoft.com/office/officeart/2005/8/layout/hList9"/>
    <dgm:cxn modelId="{E42CCDA5-0C03-4D28-8D2C-2947E2FDF4E9}" type="presOf" srcId="{ADD76DB4-4ABF-4473-8E8A-C6FDBA06CCCB}" destId="{4B9D045D-4D69-4DDB-B4F2-AB12268280F7}" srcOrd="0" destOrd="0" presId="urn:microsoft.com/office/officeart/2005/8/layout/hList9"/>
    <dgm:cxn modelId="{49425D03-6B05-4CF0-9EE4-2390F01974A8}" type="presOf" srcId="{62244506-FFDE-4036-9F83-446FE24CE0AB}" destId="{D9979A23-C3A5-4541-97BB-CFC99EBC62B8}" srcOrd="1" destOrd="0" presId="urn:microsoft.com/office/officeart/2005/8/layout/hList9"/>
    <dgm:cxn modelId="{C9FE1060-9B13-4320-A959-1BA2B0526D10}" srcId="{ADD76DB4-4ABF-4473-8E8A-C6FDBA06CCCB}" destId="{995CE764-2F6E-4B56-94AF-9D8538703DA1}" srcOrd="0" destOrd="0" parTransId="{993A2BEF-0AF4-4412-9FCE-2C25811C3774}" sibTransId="{77047F7E-A9A2-4FB8-99D1-818F517465DE}"/>
    <dgm:cxn modelId="{54BC6A22-FEFF-417E-9E9A-8C4CC1546074}" type="presOf" srcId="{995CE764-2F6E-4B56-94AF-9D8538703DA1}" destId="{F6AB52A5-C08B-484A-9B48-14ADD5F14D7B}" srcOrd="0" destOrd="0" presId="urn:microsoft.com/office/officeart/2005/8/layout/hList9"/>
    <dgm:cxn modelId="{8DA98CFC-3703-42D1-8A59-D7A5E3C4C193}" type="presOf" srcId="{87531A1C-AA83-40A7-B5FA-F83D56C58397}" destId="{E84018F5-1EF7-442D-87C9-F0894DB5167D}" srcOrd="0" destOrd="0" presId="urn:microsoft.com/office/officeart/2005/8/layout/hList9"/>
    <dgm:cxn modelId="{7E115D72-8F95-4806-868E-50B38D24BBA6}" srcId="{20CADCA4-EF95-467A-A862-909EE5D9CAB6}" destId="{62244506-FFDE-4036-9F83-446FE24CE0AB}" srcOrd="1" destOrd="0" parTransId="{0B88C54E-883B-452D-8D16-A84D6CD1DCD0}" sibTransId="{222D8CBD-ACEE-44B8-A08F-1D5DF0FCE338}"/>
    <dgm:cxn modelId="{67855387-F9F9-43BA-A19E-61ED060C2384}" type="presOf" srcId="{E6BE2A75-46DF-412E-B074-B0C21CAC01FC}" destId="{E7FD12F4-4450-42C3-BAFC-FED9B24CFE2A}" srcOrd="0" destOrd="0" presId="urn:microsoft.com/office/officeart/2005/8/layout/hList9"/>
    <dgm:cxn modelId="{95598ADC-6BEA-449C-B951-6D3BFEF53611}" srcId="{E6BE2A75-46DF-412E-B074-B0C21CAC01FC}" destId="{03573E3E-1220-4631-9E14-1AD99D23B0D5}" srcOrd="2" destOrd="0" parTransId="{FF442D88-A35E-4B55-9B12-E92A53E2C0ED}" sibTransId="{289DA56E-996B-4A1F-A163-EFDBF880E00D}"/>
    <dgm:cxn modelId="{5EA2112E-892B-4C55-888F-A17EA5AF92E8}" type="presOf" srcId="{8DAB03CD-17BF-46D5-A527-1E4EE9E24DCB}" destId="{69DEDC99-A677-4E90-AE8B-5A910E3DBB5C}" srcOrd="1" destOrd="0" presId="urn:microsoft.com/office/officeart/2005/8/layout/hList9"/>
    <dgm:cxn modelId="{627D87EE-797F-45CE-AF83-6A41D175E2D7}" type="presOf" srcId="{62244506-FFDE-4036-9F83-446FE24CE0AB}" destId="{4E00BFBC-59D4-4C4B-A9B4-62213176BA9A}" srcOrd="0" destOrd="0" presId="urn:microsoft.com/office/officeart/2005/8/layout/hList9"/>
    <dgm:cxn modelId="{86A778A5-BFB4-4AD9-B898-C277067514E1}" srcId="{ADD76DB4-4ABF-4473-8E8A-C6FDBA06CCCB}" destId="{E6BE2A75-46DF-412E-B074-B0C21CAC01FC}" srcOrd="2" destOrd="0" parTransId="{DD657BDB-A51F-4189-A8D8-A2E8149DD1A4}" sibTransId="{932C2C56-0359-435E-9B35-40BF18F4ADB9}"/>
    <dgm:cxn modelId="{E5AADFC3-F98D-4C5E-8F5C-4253AED11A63}" type="presOf" srcId="{7AEB1263-3586-4561-8569-7F18EC649D7C}" destId="{6C58E402-4C6C-42FF-B666-17E6EA06D74E}" srcOrd="1" destOrd="0" presId="urn:microsoft.com/office/officeart/2005/8/layout/hList9"/>
    <dgm:cxn modelId="{2D418C35-89B7-4966-9C4A-4D25A7393A13}" srcId="{20CADCA4-EF95-467A-A862-909EE5D9CAB6}" destId="{75FA27C2-9F78-4CCD-A6E3-E645D6BBF942}" srcOrd="2" destOrd="0" parTransId="{A80E6261-7950-4F6C-8681-F07A1C258E25}" sibTransId="{2B35CAB7-40F9-46F1-9C7D-214DFD8FFB0B}"/>
    <dgm:cxn modelId="{9A727FB0-59DF-4D45-BC49-EB1F904930F0}" type="presOf" srcId="{28B5A824-0A2D-491E-8A6C-2E01A49E6CF4}" destId="{8F0EB63A-4555-419C-93F3-EB583A2DA34E}" srcOrd="0" destOrd="0" presId="urn:microsoft.com/office/officeart/2005/8/layout/hList9"/>
    <dgm:cxn modelId="{C5B2DF68-45CE-4BD5-BD1A-0E10BECD9053}" type="presOf" srcId="{355C2ECC-CAC1-4C0B-AF48-8412F4F8034F}" destId="{7BEEFAFB-A891-4332-BFEE-8E967655021D}" srcOrd="0" destOrd="0" presId="urn:microsoft.com/office/officeart/2005/8/layout/hList9"/>
    <dgm:cxn modelId="{EA3CFDE3-9AE1-41FA-B66B-A4C3665F3615}" type="presOf" srcId="{7AEB1263-3586-4561-8569-7F18EC649D7C}" destId="{DDF90BA3-951B-4996-BFB9-70C7A031F3CA}" srcOrd="0" destOrd="0" presId="urn:microsoft.com/office/officeart/2005/8/layout/hList9"/>
    <dgm:cxn modelId="{461CFB30-D2F9-4F05-AB85-D5D9BA50A159}" type="presOf" srcId="{87531A1C-AA83-40A7-B5FA-F83D56C58397}" destId="{F014E949-D790-46F9-8AC5-7710F9F0DF65}" srcOrd="1" destOrd="0" presId="urn:microsoft.com/office/officeart/2005/8/layout/hList9"/>
    <dgm:cxn modelId="{CF9BA515-E435-425F-9E3F-8D62712C8690}" srcId="{995CE764-2F6E-4B56-94AF-9D8538703DA1}" destId="{87531A1C-AA83-40A7-B5FA-F83D56C58397}" srcOrd="0" destOrd="0" parTransId="{47ACADA1-E154-422E-8507-87BB8B6FB8F9}" sibTransId="{0BF7BF8A-478B-4394-914D-F1385C58A303}"/>
    <dgm:cxn modelId="{CAA74F1C-DAA0-4E00-A1F1-E8D822BE25E4}" type="presOf" srcId="{03573E3E-1220-4631-9E14-1AD99D23B0D5}" destId="{C227CD5B-7B64-4E74-9813-E3376FC3E11F}" srcOrd="0" destOrd="0" presId="urn:microsoft.com/office/officeart/2005/8/layout/hList9"/>
    <dgm:cxn modelId="{A0F23704-73AE-4D09-AA33-DEB51C1E37C7}" type="presOf" srcId="{75FA27C2-9F78-4CCD-A6E3-E645D6BBF942}" destId="{A5F2BD58-3640-4880-AB5B-BC655BFF2E95}" srcOrd="0" destOrd="0" presId="urn:microsoft.com/office/officeart/2005/8/layout/hList9"/>
    <dgm:cxn modelId="{3838E53A-9C6D-4E8A-B30A-8F80448EF389}" type="presOf" srcId="{03573E3E-1220-4631-9E14-1AD99D23B0D5}" destId="{2503A07D-4DA7-4512-AACC-8BA3759B2BF9}" srcOrd="1" destOrd="0" presId="urn:microsoft.com/office/officeart/2005/8/layout/hList9"/>
    <dgm:cxn modelId="{E7DAF6BC-92F9-4384-A1E7-B48F0F12A690}" type="presOf" srcId="{20CADCA4-EF95-467A-A862-909EE5D9CAB6}" destId="{123E56B6-3EE3-4DDA-ADC0-0B102AE9B859}" srcOrd="0" destOrd="0" presId="urn:microsoft.com/office/officeart/2005/8/layout/hList9"/>
    <dgm:cxn modelId="{04FE99EF-2781-42AF-B513-4014A6D2B80A}" type="presOf" srcId="{8DAB03CD-17BF-46D5-A527-1E4EE9E24DCB}" destId="{398A8AF3-C26E-44D4-A90C-691E31DB7689}" srcOrd="0" destOrd="0" presId="urn:microsoft.com/office/officeart/2005/8/layout/hList9"/>
    <dgm:cxn modelId="{A578E5CF-1B33-499E-A5C4-8CE77851F049}" type="presOf" srcId="{75FA27C2-9F78-4CCD-A6E3-E645D6BBF942}" destId="{02C0BA62-AA3A-41EB-A38E-E6EC2E107685}" srcOrd="1" destOrd="0" presId="urn:microsoft.com/office/officeart/2005/8/layout/hList9"/>
    <dgm:cxn modelId="{2CD602FF-3860-497A-9F94-016C0BFC694C}" srcId="{995CE764-2F6E-4B56-94AF-9D8538703DA1}" destId="{8DAB03CD-17BF-46D5-A527-1E4EE9E24DCB}" srcOrd="2" destOrd="0" parTransId="{86EDB4E4-CF4B-4FDE-8386-D2C40D99B1D4}" sibTransId="{1B508B73-74F6-4EE1-9C03-DFB0F19A1707}"/>
    <dgm:cxn modelId="{BDCB48BB-434D-4ECE-87CD-ED43AA3CFA7F}" srcId="{E6BE2A75-46DF-412E-B074-B0C21CAC01FC}" destId="{355C2ECC-CAC1-4C0B-AF48-8412F4F8034F}" srcOrd="1" destOrd="0" parTransId="{671A71DB-77E6-4902-B26D-EC48108DFE63}" sibTransId="{50872881-AE40-4161-8736-EF42D466FCDC}"/>
    <dgm:cxn modelId="{F03E3E5A-35E8-4581-8E9A-2B7682FF8CEB}" type="presOf" srcId="{09D1D26C-E517-4633-AC51-55C927C66E5A}" destId="{5576C86C-8C40-4D7B-9607-A5A4024E547B}" srcOrd="1" destOrd="0" presId="urn:microsoft.com/office/officeart/2005/8/layout/hList9"/>
    <dgm:cxn modelId="{F7F422C6-969C-459D-9E58-97E5FDD9B725}" srcId="{20CADCA4-EF95-467A-A862-909EE5D9CAB6}" destId="{7AEB1263-3586-4561-8569-7F18EC649D7C}" srcOrd="0" destOrd="0" parTransId="{BDA0DACE-880C-4084-8DD8-FF11C90447C2}" sibTransId="{5002DE97-4686-4840-B896-ED4E80CCE991}"/>
    <dgm:cxn modelId="{07A6477B-2026-433B-89A2-8EB743DF27F3}" srcId="{ADD76DB4-4ABF-4473-8E8A-C6FDBA06CCCB}" destId="{20CADCA4-EF95-467A-A862-909EE5D9CAB6}" srcOrd="1" destOrd="0" parTransId="{B8CC4F48-7ECC-489C-AD62-815C6D5BABF5}" sibTransId="{8D1C7FC5-DE34-4D55-BD5A-1F3CC66D4B57}"/>
    <dgm:cxn modelId="{597179B5-6604-415B-9521-A9003A32FF50}" srcId="{E6BE2A75-46DF-412E-B074-B0C21CAC01FC}" destId="{28B5A824-0A2D-491E-8A6C-2E01A49E6CF4}" srcOrd="0" destOrd="0" parTransId="{5A173D7C-BA3F-47A6-93FB-8CBA22663079}" sibTransId="{3AA94535-D5BC-4CA0-8689-AE8357EC3B75}"/>
    <dgm:cxn modelId="{0DC2A9EF-4A86-44BC-BC3D-29DA1CB7602B}" type="presParOf" srcId="{4B9D045D-4D69-4DDB-B4F2-AB12268280F7}" destId="{F71859B4-48BF-4157-B4B9-4AE87227A1AD}" srcOrd="0" destOrd="0" presId="urn:microsoft.com/office/officeart/2005/8/layout/hList9"/>
    <dgm:cxn modelId="{FAA7E34B-71FB-44B2-90D3-B5BD5EDD37B2}" type="presParOf" srcId="{4B9D045D-4D69-4DDB-B4F2-AB12268280F7}" destId="{FB4586B6-5B19-4E26-AADF-1C51085CA593}" srcOrd="1" destOrd="0" presId="urn:microsoft.com/office/officeart/2005/8/layout/hList9"/>
    <dgm:cxn modelId="{25F20979-49CA-4BA1-AC03-2D05DF6C25D7}" type="presParOf" srcId="{FB4586B6-5B19-4E26-AADF-1C51085CA593}" destId="{7CE78356-17FE-4EB4-9D08-87943DD8C014}" srcOrd="0" destOrd="0" presId="urn:microsoft.com/office/officeart/2005/8/layout/hList9"/>
    <dgm:cxn modelId="{67263D53-1716-4A34-9391-A0DBD98FDCC6}" type="presParOf" srcId="{FB4586B6-5B19-4E26-AADF-1C51085CA593}" destId="{FA686285-4362-44DC-9E40-3EBDE2ED3143}" srcOrd="1" destOrd="0" presId="urn:microsoft.com/office/officeart/2005/8/layout/hList9"/>
    <dgm:cxn modelId="{2390FBFA-1BE9-4CEA-969E-E4A26C830BAA}" type="presParOf" srcId="{FA686285-4362-44DC-9E40-3EBDE2ED3143}" destId="{E84018F5-1EF7-442D-87C9-F0894DB5167D}" srcOrd="0" destOrd="0" presId="urn:microsoft.com/office/officeart/2005/8/layout/hList9"/>
    <dgm:cxn modelId="{3B23376B-7593-4CC3-9164-D67EC95220C1}" type="presParOf" srcId="{FA686285-4362-44DC-9E40-3EBDE2ED3143}" destId="{F014E949-D790-46F9-8AC5-7710F9F0DF65}" srcOrd="1" destOrd="0" presId="urn:microsoft.com/office/officeart/2005/8/layout/hList9"/>
    <dgm:cxn modelId="{8BB1181C-4B00-4689-9B71-79B90C4A5430}" type="presParOf" srcId="{FB4586B6-5B19-4E26-AADF-1C51085CA593}" destId="{709916BB-3C5A-4E8B-990E-826A20818E0F}" srcOrd="2" destOrd="0" presId="urn:microsoft.com/office/officeart/2005/8/layout/hList9"/>
    <dgm:cxn modelId="{6E2F5C12-2FBB-402F-AC95-773C4F71608F}" type="presParOf" srcId="{709916BB-3C5A-4E8B-990E-826A20818E0F}" destId="{4796ADE3-431F-4D16-8F89-4BECBC526790}" srcOrd="0" destOrd="0" presId="urn:microsoft.com/office/officeart/2005/8/layout/hList9"/>
    <dgm:cxn modelId="{C306CAC5-8BE7-44D9-9CCD-86F651575195}" type="presParOf" srcId="{709916BB-3C5A-4E8B-990E-826A20818E0F}" destId="{5576C86C-8C40-4D7B-9607-A5A4024E547B}" srcOrd="1" destOrd="0" presId="urn:microsoft.com/office/officeart/2005/8/layout/hList9"/>
    <dgm:cxn modelId="{34B25D1E-CBBE-458A-90AA-D36136554367}" type="presParOf" srcId="{FB4586B6-5B19-4E26-AADF-1C51085CA593}" destId="{3113481A-7F2A-47D5-A335-ECECD61271C1}" srcOrd="3" destOrd="0" presId="urn:microsoft.com/office/officeart/2005/8/layout/hList9"/>
    <dgm:cxn modelId="{0BA7715F-5063-4A99-A6D2-FB5FDEBB03EF}" type="presParOf" srcId="{3113481A-7F2A-47D5-A335-ECECD61271C1}" destId="{398A8AF3-C26E-44D4-A90C-691E31DB7689}" srcOrd="0" destOrd="0" presId="urn:microsoft.com/office/officeart/2005/8/layout/hList9"/>
    <dgm:cxn modelId="{6CBAE117-EF70-4D7D-B19B-0A14742B4A7B}" type="presParOf" srcId="{3113481A-7F2A-47D5-A335-ECECD61271C1}" destId="{69DEDC99-A677-4E90-AE8B-5A910E3DBB5C}" srcOrd="1" destOrd="0" presId="urn:microsoft.com/office/officeart/2005/8/layout/hList9"/>
    <dgm:cxn modelId="{B8A95607-9059-4CC3-8582-6DE8AD170E0C}" type="presParOf" srcId="{4B9D045D-4D69-4DDB-B4F2-AB12268280F7}" destId="{3CA9A22B-474F-4ED1-97F6-112593F4CD1B}" srcOrd="2" destOrd="0" presId="urn:microsoft.com/office/officeart/2005/8/layout/hList9"/>
    <dgm:cxn modelId="{2C5E2306-3213-488C-BF2E-3121507829D0}" type="presParOf" srcId="{4B9D045D-4D69-4DDB-B4F2-AB12268280F7}" destId="{F6AB52A5-C08B-484A-9B48-14ADD5F14D7B}" srcOrd="3" destOrd="0" presId="urn:microsoft.com/office/officeart/2005/8/layout/hList9"/>
    <dgm:cxn modelId="{8717CE3F-4611-4119-BFF1-B3E56E9EEA5F}" type="presParOf" srcId="{4B9D045D-4D69-4DDB-B4F2-AB12268280F7}" destId="{B1FF9624-DAAD-47E9-AF9D-E51ED533CFE0}" srcOrd="4" destOrd="0" presId="urn:microsoft.com/office/officeart/2005/8/layout/hList9"/>
    <dgm:cxn modelId="{0A2E8BFE-B3E1-4361-A677-3D73299E9726}" type="presParOf" srcId="{4B9D045D-4D69-4DDB-B4F2-AB12268280F7}" destId="{AA7B9F03-92E5-4A05-B2ED-3F4ADBB576D6}" srcOrd="5" destOrd="0" presId="urn:microsoft.com/office/officeart/2005/8/layout/hList9"/>
    <dgm:cxn modelId="{90AEFB5F-DD08-45EE-8828-CF7F8D1E5F41}" type="presParOf" srcId="{4B9D045D-4D69-4DDB-B4F2-AB12268280F7}" destId="{5C8EDFB3-A64A-4ABD-A0DD-A20F56831E0A}" srcOrd="6" destOrd="0" presId="urn:microsoft.com/office/officeart/2005/8/layout/hList9"/>
    <dgm:cxn modelId="{052DB497-C1A3-4068-B457-8D603F25C848}" type="presParOf" srcId="{5C8EDFB3-A64A-4ABD-A0DD-A20F56831E0A}" destId="{EF6A6ED5-214B-485F-B876-24E478F68FB7}" srcOrd="0" destOrd="0" presId="urn:microsoft.com/office/officeart/2005/8/layout/hList9"/>
    <dgm:cxn modelId="{DB10073E-9AEB-4645-9B45-AA710F982D0C}" type="presParOf" srcId="{5C8EDFB3-A64A-4ABD-A0DD-A20F56831E0A}" destId="{C9044F2F-3898-4C7C-AA95-6D2A17FE4DAF}" srcOrd="1" destOrd="0" presId="urn:microsoft.com/office/officeart/2005/8/layout/hList9"/>
    <dgm:cxn modelId="{89D7AEBC-7D40-4F43-8B31-67D4BACFA38E}" type="presParOf" srcId="{C9044F2F-3898-4C7C-AA95-6D2A17FE4DAF}" destId="{DDF90BA3-951B-4996-BFB9-70C7A031F3CA}" srcOrd="0" destOrd="0" presId="urn:microsoft.com/office/officeart/2005/8/layout/hList9"/>
    <dgm:cxn modelId="{0E7D374C-4A2C-480A-94EB-5B2D9C3F472E}" type="presParOf" srcId="{C9044F2F-3898-4C7C-AA95-6D2A17FE4DAF}" destId="{6C58E402-4C6C-42FF-B666-17E6EA06D74E}" srcOrd="1" destOrd="0" presId="urn:microsoft.com/office/officeart/2005/8/layout/hList9"/>
    <dgm:cxn modelId="{0FFA2373-FE4C-4605-9DA6-BC9EB557E74C}" type="presParOf" srcId="{5C8EDFB3-A64A-4ABD-A0DD-A20F56831E0A}" destId="{763F54A2-53DA-4461-966B-6598435CEEE6}" srcOrd="2" destOrd="0" presId="urn:microsoft.com/office/officeart/2005/8/layout/hList9"/>
    <dgm:cxn modelId="{A58D2DC9-2C93-431E-B0D3-BC7C72758E8E}" type="presParOf" srcId="{763F54A2-53DA-4461-966B-6598435CEEE6}" destId="{4E00BFBC-59D4-4C4B-A9B4-62213176BA9A}" srcOrd="0" destOrd="0" presId="urn:microsoft.com/office/officeart/2005/8/layout/hList9"/>
    <dgm:cxn modelId="{6F1E4077-9046-4D9F-A2F0-B1B2EE8A6BA2}" type="presParOf" srcId="{763F54A2-53DA-4461-966B-6598435CEEE6}" destId="{D9979A23-C3A5-4541-97BB-CFC99EBC62B8}" srcOrd="1" destOrd="0" presId="urn:microsoft.com/office/officeart/2005/8/layout/hList9"/>
    <dgm:cxn modelId="{F20906D0-ABF4-4D0F-B47B-2049C0FA0112}" type="presParOf" srcId="{5C8EDFB3-A64A-4ABD-A0DD-A20F56831E0A}" destId="{5588CA9F-7C60-4B47-A9CE-14430A79D2E2}" srcOrd="3" destOrd="0" presId="urn:microsoft.com/office/officeart/2005/8/layout/hList9"/>
    <dgm:cxn modelId="{E5A5F275-8020-4DF9-876A-86BAE6E71961}" type="presParOf" srcId="{5588CA9F-7C60-4B47-A9CE-14430A79D2E2}" destId="{A5F2BD58-3640-4880-AB5B-BC655BFF2E95}" srcOrd="0" destOrd="0" presId="urn:microsoft.com/office/officeart/2005/8/layout/hList9"/>
    <dgm:cxn modelId="{ADB8756D-F9C7-4D05-89DF-95F9ECF6AAB1}" type="presParOf" srcId="{5588CA9F-7C60-4B47-A9CE-14430A79D2E2}" destId="{02C0BA62-AA3A-41EB-A38E-E6EC2E107685}" srcOrd="1" destOrd="0" presId="urn:microsoft.com/office/officeart/2005/8/layout/hList9"/>
    <dgm:cxn modelId="{0079C847-644C-4251-9F6C-968D4E9AE775}" type="presParOf" srcId="{4B9D045D-4D69-4DDB-B4F2-AB12268280F7}" destId="{F6CA0E40-EF9D-49CD-B0C4-A220D84E3E55}" srcOrd="7" destOrd="0" presId="urn:microsoft.com/office/officeart/2005/8/layout/hList9"/>
    <dgm:cxn modelId="{B314D4B9-F566-430B-90ED-CD88773A93A0}" type="presParOf" srcId="{4B9D045D-4D69-4DDB-B4F2-AB12268280F7}" destId="{123E56B6-3EE3-4DDA-ADC0-0B102AE9B859}" srcOrd="8" destOrd="0" presId="urn:microsoft.com/office/officeart/2005/8/layout/hList9"/>
    <dgm:cxn modelId="{95641628-7280-4CE7-A257-1991F5936F31}" type="presParOf" srcId="{4B9D045D-4D69-4DDB-B4F2-AB12268280F7}" destId="{0DD108F6-A4CF-44BD-B0FE-4924A17D804D}" srcOrd="9" destOrd="0" presId="urn:microsoft.com/office/officeart/2005/8/layout/hList9"/>
    <dgm:cxn modelId="{024EAC2D-FA9E-4709-AA67-898E7D8BAA73}" type="presParOf" srcId="{4B9D045D-4D69-4DDB-B4F2-AB12268280F7}" destId="{A90A3540-39AF-42DB-A009-41F0C6C1165E}" srcOrd="10" destOrd="0" presId="urn:microsoft.com/office/officeart/2005/8/layout/hList9"/>
    <dgm:cxn modelId="{9E6D30B3-036D-4400-8FD4-BE730A4DD7F4}" type="presParOf" srcId="{4B9D045D-4D69-4DDB-B4F2-AB12268280F7}" destId="{77607588-F387-4F12-88DC-9AE6BFB2EB6A}" srcOrd="11" destOrd="0" presId="urn:microsoft.com/office/officeart/2005/8/layout/hList9"/>
    <dgm:cxn modelId="{08A66E9B-4FA0-4604-961D-EBA85255CAF2}" type="presParOf" srcId="{77607588-F387-4F12-88DC-9AE6BFB2EB6A}" destId="{DC9A363A-7CAE-4039-9401-94DD8F3B34C0}" srcOrd="0" destOrd="0" presId="urn:microsoft.com/office/officeart/2005/8/layout/hList9"/>
    <dgm:cxn modelId="{A2319F55-42E0-4594-8D4E-E92C49783944}" type="presParOf" srcId="{77607588-F387-4F12-88DC-9AE6BFB2EB6A}" destId="{1B527FDC-2F9C-44C8-97DF-70EC72626129}" srcOrd="1" destOrd="0" presId="urn:microsoft.com/office/officeart/2005/8/layout/hList9"/>
    <dgm:cxn modelId="{9DD72D9B-D2C7-48D1-8000-03F622BF37A3}" type="presParOf" srcId="{1B527FDC-2F9C-44C8-97DF-70EC72626129}" destId="{8F0EB63A-4555-419C-93F3-EB583A2DA34E}" srcOrd="0" destOrd="0" presId="urn:microsoft.com/office/officeart/2005/8/layout/hList9"/>
    <dgm:cxn modelId="{BCD8F962-348B-4677-9879-3D986978698C}" type="presParOf" srcId="{1B527FDC-2F9C-44C8-97DF-70EC72626129}" destId="{1674631D-94F0-42DA-B8CA-1437778E8D3A}" srcOrd="1" destOrd="0" presId="urn:microsoft.com/office/officeart/2005/8/layout/hList9"/>
    <dgm:cxn modelId="{52321634-C88E-4A8C-8F75-D9C29DDD8B2A}" type="presParOf" srcId="{77607588-F387-4F12-88DC-9AE6BFB2EB6A}" destId="{70599BF7-A0A0-4180-9873-0A99015233DF}" srcOrd="2" destOrd="0" presId="urn:microsoft.com/office/officeart/2005/8/layout/hList9"/>
    <dgm:cxn modelId="{1309AF9A-6F27-498D-8DC7-F8B0EE194724}" type="presParOf" srcId="{70599BF7-A0A0-4180-9873-0A99015233DF}" destId="{7BEEFAFB-A891-4332-BFEE-8E967655021D}" srcOrd="0" destOrd="0" presId="urn:microsoft.com/office/officeart/2005/8/layout/hList9"/>
    <dgm:cxn modelId="{FA4E838D-31CF-4E93-B917-455CF02B0F8D}" type="presParOf" srcId="{70599BF7-A0A0-4180-9873-0A99015233DF}" destId="{393B5763-2347-41F7-BBC7-1979FE1D1544}" srcOrd="1" destOrd="0" presId="urn:microsoft.com/office/officeart/2005/8/layout/hList9"/>
    <dgm:cxn modelId="{0BE8E366-0254-4A67-A4C7-3EC0BDD18EBB}" type="presParOf" srcId="{77607588-F387-4F12-88DC-9AE6BFB2EB6A}" destId="{0BDF95CD-7614-4C95-8FE6-0D79B32E1805}" srcOrd="3" destOrd="0" presId="urn:microsoft.com/office/officeart/2005/8/layout/hList9"/>
    <dgm:cxn modelId="{AD7ABF57-5BEF-4FFB-9B77-715122799CA9}" type="presParOf" srcId="{0BDF95CD-7614-4C95-8FE6-0D79B32E1805}" destId="{C227CD5B-7B64-4E74-9813-E3376FC3E11F}" srcOrd="0" destOrd="0" presId="urn:microsoft.com/office/officeart/2005/8/layout/hList9"/>
    <dgm:cxn modelId="{FDA254A2-4E95-45B7-9B5D-A0FA7BA0B5F8}" type="presParOf" srcId="{0BDF95CD-7614-4C95-8FE6-0D79B32E1805}" destId="{2503A07D-4DA7-4512-AACC-8BA3759B2BF9}" srcOrd="1" destOrd="0" presId="urn:microsoft.com/office/officeart/2005/8/layout/hList9"/>
    <dgm:cxn modelId="{13949896-2FA7-48F7-8521-A5AF2CCCAD69}" type="presParOf" srcId="{4B9D045D-4D69-4DDB-B4F2-AB12268280F7}" destId="{B175037D-735B-466B-8101-0F1EC5B67EF0}" srcOrd="12" destOrd="0" presId="urn:microsoft.com/office/officeart/2005/8/layout/hList9"/>
    <dgm:cxn modelId="{98193616-20A3-4257-A81E-9C06E1845B2C}" type="presParOf" srcId="{4B9D045D-4D69-4DDB-B4F2-AB12268280F7}" destId="{E7FD12F4-4450-42C3-BAFC-FED9B24CFE2A}" srcOrd="13" destOrd="0" presId="urn:microsoft.com/office/officeart/2005/8/layout/hList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3AAF9D7-5168-48A8-A4FD-DC950026CA22}" type="doc">
      <dgm:prSet loTypeId="urn:microsoft.com/office/officeart/2005/8/layout/hList9" loCatId="list" qsTypeId="urn:microsoft.com/office/officeart/2005/8/quickstyle/3d3" qsCatId="3D" csTypeId="urn:microsoft.com/office/officeart/2005/8/colors/colorful4" csCatId="colorful" phldr="1"/>
      <dgm:spPr/>
      <dgm:t>
        <a:bodyPr/>
        <a:lstStyle/>
        <a:p>
          <a:endParaRPr lang="zh-CN" altLang="en-US"/>
        </a:p>
      </dgm:t>
    </dgm:pt>
    <dgm:pt modelId="{3718E7C0-08BB-4F3D-AF70-61B8FA032F8F}">
      <dgm:prSet phldrT="[文本]"/>
      <dgm:spPr/>
      <dgm:t>
        <a:bodyPr/>
        <a:lstStyle/>
        <a:p>
          <a:r>
            <a:rPr lang="zh-CN" altLang="en-US" smtClean="0"/>
            <a:t>家书</a:t>
          </a:r>
          <a:endParaRPr lang="zh-CN" altLang="en-US" dirty="0"/>
        </a:p>
      </dgm:t>
    </dgm:pt>
    <dgm:pt modelId="{60A9A349-46FE-4437-B288-F3DF8404CD94}" cxnId="{EFED4C88-1AB4-4ADE-94B1-2CB9A7559E6C}" type="parTrans">
      <dgm:prSet/>
      <dgm:spPr/>
      <dgm:t>
        <a:bodyPr/>
        <a:lstStyle/>
        <a:p>
          <a:endParaRPr lang="zh-CN" altLang="en-US"/>
        </a:p>
      </dgm:t>
    </dgm:pt>
    <dgm:pt modelId="{C7161C04-5BE8-434C-AA4D-44BD376B69CC}" cxnId="{EFED4C88-1AB4-4ADE-94B1-2CB9A7559E6C}" type="sibTrans">
      <dgm:prSet/>
      <dgm:spPr/>
      <dgm:t>
        <a:bodyPr/>
        <a:lstStyle/>
        <a:p>
          <a:endParaRPr lang="zh-CN" altLang="en-US"/>
        </a:p>
      </dgm:t>
    </dgm:pt>
    <dgm:pt modelId="{24BD5241-D99F-4E8D-90C2-4BF6C755C820}">
      <dgm:prSet phldrT="[文本]"/>
      <dgm:spPr/>
      <dgm:t>
        <a:bodyPr/>
        <a:lstStyle/>
        <a:p>
          <a:r>
            <a:rPr lang="zh-CN" altLang="en-US" dirty="0" smtClean="0"/>
            <a:t>书信</a:t>
          </a:r>
          <a:endParaRPr lang="zh-CN" altLang="en-US" dirty="0"/>
        </a:p>
      </dgm:t>
    </dgm:pt>
    <dgm:pt modelId="{7C37C7C3-CC02-4938-8E6A-F8A0E14FCE0D}" cxnId="{BCC995D5-6775-4948-8CBB-A16948386CE1}" type="parTrans">
      <dgm:prSet/>
      <dgm:spPr/>
      <dgm:t>
        <a:bodyPr/>
        <a:lstStyle/>
        <a:p>
          <a:endParaRPr lang="zh-CN" altLang="en-US"/>
        </a:p>
      </dgm:t>
    </dgm:pt>
    <dgm:pt modelId="{008F2F8C-2A4D-4345-A66A-6E9EE2A109F8}" cxnId="{BCC995D5-6775-4948-8CBB-A16948386CE1}" type="sibTrans">
      <dgm:prSet/>
      <dgm:spPr/>
      <dgm:t>
        <a:bodyPr/>
        <a:lstStyle/>
        <a:p>
          <a:endParaRPr lang="zh-CN" altLang="en-US"/>
        </a:p>
      </dgm:t>
    </dgm:pt>
    <dgm:pt modelId="{5DDBB33F-5161-4502-BE21-EDE116A7FF7D}">
      <dgm:prSet phldrT="[文本]"/>
      <dgm:spPr/>
      <dgm:t>
        <a:bodyPr/>
        <a:lstStyle/>
        <a:p>
          <a:r>
            <a:rPr lang="zh-CN" altLang="en-US" dirty="0" smtClean="0"/>
            <a:t>短信、邮件、</a:t>
          </a:r>
          <a:r>
            <a:rPr lang="en-US" altLang="zh-CN" dirty="0" smtClean="0"/>
            <a:t>QQ</a:t>
          </a:r>
          <a:r>
            <a:rPr lang="zh-CN" altLang="en-US" dirty="0" smtClean="0"/>
            <a:t>、微信</a:t>
          </a:r>
          <a:endParaRPr lang="zh-CN" altLang="en-US" dirty="0"/>
        </a:p>
      </dgm:t>
    </dgm:pt>
    <dgm:pt modelId="{9EC5A533-50B4-4FA9-A971-D934BF1F69D3}" cxnId="{22284687-5F9D-4C19-895B-E28DD8EDA9AB}" type="parTrans">
      <dgm:prSet/>
      <dgm:spPr/>
      <dgm:t>
        <a:bodyPr/>
        <a:lstStyle/>
        <a:p>
          <a:endParaRPr lang="zh-CN" altLang="en-US"/>
        </a:p>
      </dgm:t>
    </dgm:pt>
    <dgm:pt modelId="{C2586505-FFFC-41C9-BFE9-A7AFD1AEFD89}" cxnId="{22284687-5F9D-4C19-895B-E28DD8EDA9AB}" type="sibTrans">
      <dgm:prSet/>
      <dgm:spPr/>
      <dgm:t>
        <a:bodyPr/>
        <a:lstStyle/>
        <a:p>
          <a:endParaRPr lang="zh-CN" altLang="en-US"/>
        </a:p>
      </dgm:t>
    </dgm:pt>
    <dgm:pt modelId="{8BF4563F-E3FA-4A4A-B695-12D4B4B0CDC9}">
      <dgm:prSet phldrT="[文本]"/>
      <dgm:spPr/>
      <dgm:t>
        <a:bodyPr/>
        <a:lstStyle/>
        <a:p>
          <a:r>
            <a:rPr lang="zh-CN" altLang="en-US" dirty="0" smtClean="0"/>
            <a:t>大事记</a:t>
          </a:r>
          <a:endParaRPr lang="zh-CN" altLang="en-US" dirty="0"/>
        </a:p>
      </dgm:t>
    </dgm:pt>
    <dgm:pt modelId="{37E155C2-16C9-4CC8-BA53-41037A7310D9}" cxnId="{F96E6EDB-A0F3-47A9-971C-90FD9D39A518}" type="parTrans">
      <dgm:prSet/>
      <dgm:spPr/>
      <dgm:t>
        <a:bodyPr/>
        <a:lstStyle/>
        <a:p>
          <a:endParaRPr lang="zh-CN" altLang="en-US"/>
        </a:p>
      </dgm:t>
    </dgm:pt>
    <dgm:pt modelId="{E409DE01-4AF9-4ABF-A870-F7816CD669C8}" cxnId="{F96E6EDB-A0F3-47A9-971C-90FD9D39A518}" type="sibTrans">
      <dgm:prSet/>
      <dgm:spPr/>
      <dgm:t>
        <a:bodyPr/>
        <a:lstStyle/>
        <a:p>
          <a:endParaRPr lang="zh-CN" altLang="en-US"/>
        </a:p>
      </dgm:t>
    </dgm:pt>
    <dgm:pt modelId="{D3A647ED-3D0F-47E0-8249-D7B9996E10DD}">
      <dgm:prSet phldrT="[文本]"/>
      <dgm:spPr/>
      <dgm:t>
        <a:bodyPr/>
        <a:lstStyle/>
        <a:p>
          <a:r>
            <a:rPr lang="zh-CN" altLang="en-US" dirty="0" smtClean="0"/>
            <a:t>家庭大事记</a:t>
          </a:r>
          <a:endParaRPr lang="zh-CN" altLang="en-US" dirty="0"/>
        </a:p>
      </dgm:t>
    </dgm:pt>
    <dgm:pt modelId="{D4FAC9F9-497E-4198-8C08-14D6EE15CE9C}" cxnId="{2FE5DBDE-20B6-40BE-9C9D-F392CF8FC646}" type="parTrans">
      <dgm:prSet/>
      <dgm:spPr/>
      <dgm:t>
        <a:bodyPr/>
        <a:lstStyle/>
        <a:p>
          <a:endParaRPr lang="zh-CN" altLang="en-US"/>
        </a:p>
      </dgm:t>
    </dgm:pt>
    <dgm:pt modelId="{18E51785-4DD9-4EB3-B39B-E266F8563D67}" cxnId="{2FE5DBDE-20B6-40BE-9C9D-F392CF8FC646}" type="sibTrans">
      <dgm:prSet/>
      <dgm:spPr/>
      <dgm:t>
        <a:bodyPr/>
        <a:lstStyle/>
        <a:p>
          <a:endParaRPr lang="zh-CN" altLang="en-US"/>
        </a:p>
      </dgm:t>
    </dgm:pt>
    <dgm:pt modelId="{AB66DAE9-5F69-401C-80C0-90C08530EAED}">
      <dgm:prSet phldrT="[文本]"/>
      <dgm:spPr/>
      <dgm:t>
        <a:bodyPr/>
        <a:lstStyle/>
        <a:p>
          <a:r>
            <a:rPr lang="zh-CN" altLang="en-US" dirty="0" smtClean="0"/>
            <a:t>家庭会议记录</a:t>
          </a:r>
          <a:endParaRPr lang="zh-CN" altLang="en-US" dirty="0"/>
        </a:p>
      </dgm:t>
    </dgm:pt>
    <dgm:pt modelId="{1CF163F2-574C-420E-A78F-A8A846FC298A}" cxnId="{7862246C-D430-46CE-8592-5A0BA1213B5F}" type="parTrans">
      <dgm:prSet/>
      <dgm:spPr/>
      <dgm:t>
        <a:bodyPr/>
        <a:lstStyle/>
        <a:p>
          <a:endParaRPr lang="zh-CN" altLang="en-US"/>
        </a:p>
      </dgm:t>
    </dgm:pt>
    <dgm:pt modelId="{775C714B-B8B6-4973-987F-DA4B523CAC93}" cxnId="{7862246C-D430-46CE-8592-5A0BA1213B5F}" type="sibTrans">
      <dgm:prSet/>
      <dgm:spPr/>
      <dgm:t>
        <a:bodyPr/>
        <a:lstStyle/>
        <a:p>
          <a:endParaRPr lang="zh-CN" altLang="en-US"/>
        </a:p>
      </dgm:t>
    </dgm:pt>
    <dgm:pt modelId="{5C3F2A74-7DD0-4150-983C-CE3AF9E59EBD}">
      <dgm:prSet phldrT="[文本]"/>
      <dgm:spPr/>
      <dgm:t>
        <a:bodyPr/>
        <a:lstStyle/>
        <a:p>
          <a:r>
            <a:rPr lang="zh-CN" altLang="en-US" dirty="0" smtClean="0"/>
            <a:t>照片、音像</a:t>
          </a:r>
          <a:endParaRPr lang="zh-CN" altLang="en-US" dirty="0"/>
        </a:p>
      </dgm:t>
    </dgm:pt>
    <dgm:pt modelId="{85502473-8856-490D-A47E-CB1025F21899}" cxnId="{D9FD642D-7B4F-449D-AB16-10B865274B29}" type="parTrans">
      <dgm:prSet/>
      <dgm:spPr/>
      <dgm:t>
        <a:bodyPr/>
        <a:lstStyle/>
        <a:p>
          <a:endParaRPr lang="zh-CN" altLang="en-US"/>
        </a:p>
      </dgm:t>
    </dgm:pt>
    <dgm:pt modelId="{AC4507AC-AE8B-4330-8629-4F077A3C0ED1}" cxnId="{D9FD642D-7B4F-449D-AB16-10B865274B29}" type="sibTrans">
      <dgm:prSet/>
      <dgm:spPr/>
      <dgm:t>
        <a:bodyPr/>
        <a:lstStyle/>
        <a:p>
          <a:endParaRPr lang="zh-CN" altLang="en-US"/>
        </a:p>
      </dgm:t>
    </dgm:pt>
    <dgm:pt modelId="{F0F83286-00F3-4A29-87E8-309F25CEEDFE}">
      <dgm:prSet/>
      <dgm:spPr/>
      <dgm:t>
        <a:bodyPr/>
        <a:lstStyle/>
        <a:p>
          <a:r>
            <a:rPr lang="zh-CN" altLang="en-US" dirty="0" smtClean="0"/>
            <a:t>照片</a:t>
          </a:r>
          <a:endParaRPr lang="zh-CN" altLang="en-US" dirty="0"/>
        </a:p>
      </dgm:t>
    </dgm:pt>
    <dgm:pt modelId="{DE6602F0-4D06-4389-80D6-FBF9DE58BEC5}" cxnId="{9FB464EC-A12E-4C2D-9012-C17621A42C1F}" type="parTrans">
      <dgm:prSet/>
      <dgm:spPr/>
      <dgm:t>
        <a:bodyPr/>
        <a:lstStyle/>
        <a:p>
          <a:endParaRPr lang="zh-CN" altLang="en-US"/>
        </a:p>
      </dgm:t>
    </dgm:pt>
    <dgm:pt modelId="{EBE4E3D8-6F30-44F7-8F79-78E9C8466A09}" cxnId="{9FB464EC-A12E-4C2D-9012-C17621A42C1F}" type="sibTrans">
      <dgm:prSet/>
      <dgm:spPr/>
      <dgm:t>
        <a:bodyPr/>
        <a:lstStyle/>
        <a:p>
          <a:endParaRPr lang="zh-CN" altLang="en-US"/>
        </a:p>
      </dgm:t>
    </dgm:pt>
    <dgm:pt modelId="{5C842360-232E-4558-9D02-E236742EBE8F}">
      <dgm:prSet/>
      <dgm:spPr/>
      <dgm:t>
        <a:bodyPr/>
        <a:lstStyle/>
        <a:p>
          <a:r>
            <a:rPr lang="zh-CN" altLang="en-US" dirty="0" smtClean="0"/>
            <a:t>录音</a:t>
          </a:r>
          <a:endParaRPr lang="zh-CN" altLang="en-US" dirty="0"/>
        </a:p>
      </dgm:t>
    </dgm:pt>
    <dgm:pt modelId="{B2F83BF2-E47C-4402-872A-5912B13F9014}" cxnId="{A5CDA5FC-0879-44AF-9264-CCC1D214D87D}" type="parTrans">
      <dgm:prSet/>
      <dgm:spPr/>
      <dgm:t>
        <a:bodyPr/>
        <a:lstStyle/>
        <a:p>
          <a:endParaRPr lang="zh-CN" altLang="en-US"/>
        </a:p>
      </dgm:t>
    </dgm:pt>
    <dgm:pt modelId="{7BAAEB9C-A846-4435-BC39-BAD2B10F4DA8}" cxnId="{A5CDA5FC-0879-44AF-9264-CCC1D214D87D}" type="sibTrans">
      <dgm:prSet/>
      <dgm:spPr/>
      <dgm:t>
        <a:bodyPr/>
        <a:lstStyle/>
        <a:p>
          <a:endParaRPr lang="zh-CN" altLang="en-US"/>
        </a:p>
      </dgm:t>
    </dgm:pt>
    <dgm:pt modelId="{6DFF7377-0AA8-4BD8-8572-F9FE7A5CB951}">
      <dgm:prSet/>
      <dgm:spPr/>
      <dgm:t>
        <a:bodyPr/>
        <a:lstStyle/>
        <a:p>
          <a:r>
            <a:rPr lang="zh-CN" altLang="en-US" dirty="0" smtClean="0"/>
            <a:t>录像</a:t>
          </a:r>
          <a:endParaRPr lang="zh-CN" altLang="en-US" dirty="0"/>
        </a:p>
      </dgm:t>
    </dgm:pt>
    <dgm:pt modelId="{73E8EBBF-AF7C-4CC4-8549-974B054563AB}" cxnId="{A8799D8E-DC87-476E-AB63-B1806F409D47}" type="parTrans">
      <dgm:prSet/>
      <dgm:spPr/>
      <dgm:t>
        <a:bodyPr/>
        <a:lstStyle/>
        <a:p>
          <a:endParaRPr lang="zh-CN" altLang="en-US"/>
        </a:p>
      </dgm:t>
    </dgm:pt>
    <dgm:pt modelId="{9E8A583A-61A1-4EE7-97EA-CD77D1BC178A}" cxnId="{A8799D8E-DC87-476E-AB63-B1806F409D47}" type="sibTrans">
      <dgm:prSet/>
      <dgm:spPr/>
      <dgm:t>
        <a:bodyPr/>
        <a:lstStyle/>
        <a:p>
          <a:endParaRPr lang="zh-CN" altLang="en-US"/>
        </a:p>
      </dgm:t>
    </dgm:pt>
    <dgm:pt modelId="{FDB6038C-FA49-48E9-AB90-49790562F26E}" type="pres">
      <dgm:prSet presAssocID="{63AAF9D7-5168-48A8-A4FD-DC950026CA22}" presName="list" presStyleCnt="0">
        <dgm:presLayoutVars>
          <dgm:dir/>
          <dgm:animLvl val="lvl"/>
        </dgm:presLayoutVars>
      </dgm:prSet>
      <dgm:spPr/>
      <dgm:t>
        <a:bodyPr/>
        <a:lstStyle/>
        <a:p>
          <a:endParaRPr lang="zh-CN" altLang="en-US"/>
        </a:p>
      </dgm:t>
    </dgm:pt>
    <dgm:pt modelId="{F91CE473-0DDA-40A3-A5EC-758CA971CFB8}" type="pres">
      <dgm:prSet presAssocID="{3718E7C0-08BB-4F3D-AF70-61B8FA032F8F}" presName="posSpace" presStyleCnt="0"/>
      <dgm:spPr/>
    </dgm:pt>
    <dgm:pt modelId="{ECF408DD-DBF1-4463-A9F0-05FB5062FB87}" type="pres">
      <dgm:prSet presAssocID="{3718E7C0-08BB-4F3D-AF70-61B8FA032F8F}" presName="vertFlow" presStyleCnt="0"/>
      <dgm:spPr/>
    </dgm:pt>
    <dgm:pt modelId="{919DA551-8F88-439A-82B9-AF1312DADA69}" type="pres">
      <dgm:prSet presAssocID="{3718E7C0-08BB-4F3D-AF70-61B8FA032F8F}" presName="topSpace" presStyleCnt="0"/>
      <dgm:spPr/>
    </dgm:pt>
    <dgm:pt modelId="{307028AE-4014-49F1-9E1D-CAF16C746016}" type="pres">
      <dgm:prSet presAssocID="{3718E7C0-08BB-4F3D-AF70-61B8FA032F8F}" presName="firstComp" presStyleCnt="0"/>
      <dgm:spPr/>
    </dgm:pt>
    <dgm:pt modelId="{F279A399-86E7-40AE-B728-FB08BE55A027}" type="pres">
      <dgm:prSet presAssocID="{3718E7C0-08BB-4F3D-AF70-61B8FA032F8F}" presName="firstChild" presStyleLbl="bgAccFollowNode1" presStyleIdx="0" presStyleCnt="7"/>
      <dgm:spPr/>
      <dgm:t>
        <a:bodyPr/>
        <a:lstStyle/>
        <a:p>
          <a:endParaRPr lang="zh-CN" altLang="en-US"/>
        </a:p>
      </dgm:t>
    </dgm:pt>
    <dgm:pt modelId="{E59EEDED-CD4A-40B6-A262-53F40CB6B312}" type="pres">
      <dgm:prSet presAssocID="{3718E7C0-08BB-4F3D-AF70-61B8FA032F8F}" presName="firstChildTx" presStyleLbl="bgAccFollowNode1" presStyleIdx="0" presStyleCnt="7">
        <dgm:presLayoutVars>
          <dgm:bulletEnabled val="1"/>
        </dgm:presLayoutVars>
      </dgm:prSet>
      <dgm:spPr/>
      <dgm:t>
        <a:bodyPr/>
        <a:lstStyle/>
        <a:p>
          <a:endParaRPr lang="zh-CN" altLang="en-US"/>
        </a:p>
      </dgm:t>
    </dgm:pt>
    <dgm:pt modelId="{CD4E6CD1-3B21-4DE2-8949-97A9E2D871B2}" type="pres">
      <dgm:prSet presAssocID="{5DDBB33F-5161-4502-BE21-EDE116A7FF7D}" presName="comp" presStyleCnt="0"/>
      <dgm:spPr/>
    </dgm:pt>
    <dgm:pt modelId="{68CCB63F-999D-49CA-AC13-96798034F027}" type="pres">
      <dgm:prSet presAssocID="{5DDBB33F-5161-4502-BE21-EDE116A7FF7D}" presName="child" presStyleLbl="bgAccFollowNode1" presStyleIdx="1" presStyleCnt="7" custScaleY="138008"/>
      <dgm:spPr/>
      <dgm:t>
        <a:bodyPr/>
        <a:lstStyle/>
        <a:p>
          <a:endParaRPr lang="zh-CN" altLang="en-US"/>
        </a:p>
      </dgm:t>
    </dgm:pt>
    <dgm:pt modelId="{50F520F3-ECD5-4C85-B328-38B389649EE5}" type="pres">
      <dgm:prSet presAssocID="{5DDBB33F-5161-4502-BE21-EDE116A7FF7D}" presName="childTx" presStyleLbl="bgAccFollowNode1" presStyleIdx="1" presStyleCnt="7">
        <dgm:presLayoutVars>
          <dgm:bulletEnabled val="1"/>
        </dgm:presLayoutVars>
      </dgm:prSet>
      <dgm:spPr/>
      <dgm:t>
        <a:bodyPr/>
        <a:lstStyle/>
        <a:p>
          <a:endParaRPr lang="zh-CN" altLang="en-US"/>
        </a:p>
      </dgm:t>
    </dgm:pt>
    <dgm:pt modelId="{8FBEB677-4B97-485E-A9D7-E7C8D6EB303A}" type="pres">
      <dgm:prSet presAssocID="{3718E7C0-08BB-4F3D-AF70-61B8FA032F8F}" presName="negSpace" presStyleCnt="0"/>
      <dgm:spPr/>
    </dgm:pt>
    <dgm:pt modelId="{3EA6C244-65AB-4B8C-BD83-FB718F175F35}" type="pres">
      <dgm:prSet presAssocID="{3718E7C0-08BB-4F3D-AF70-61B8FA032F8F}" presName="circle" presStyleLbl="node1" presStyleIdx="0" presStyleCnt="3"/>
      <dgm:spPr/>
      <dgm:t>
        <a:bodyPr/>
        <a:lstStyle/>
        <a:p>
          <a:endParaRPr lang="zh-CN" altLang="en-US"/>
        </a:p>
      </dgm:t>
    </dgm:pt>
    <dgm:pt modelId="{6F625EBC-9649-4641-A48A-23F53489DE56}" type="pres">
      <dgm:prSet presAssocID="{C7161C04-5BE8-434C-AA4D-44BD376B69CC}" presName="transSpace" presStyleCnt="0"/>
      <dgm:spPr/>
    </dgm:pt>
    <dgm:pt modelId="{A89CE7D0-4D11-4A4A-BF0F-DA118C4042F0}" type="pres">
      <dgm:prSet presAssocID="{8BF4563F-E3FA-4A4A-B695-12D4B4B0CDC9}" presName="posSpace" presStyleCnt="0"/>
      <dgm:spPr/>
    </dgm:pt>
    <dgm:pt modelId="{F33585E3-EBD8-4D19-8142-1C467BC7620E}" type="pres">
      <dgm:prSet presAssocID="{8BF4563F-E3FA-4A4A-B695-12D4B4B0CDC9}" presName="vertFlow" presStyleCnt="0"/>
      <dgm:spPr/>
    </dgm:pt>
    <dgm:pt modelId="{474DAB19-FF0C-4FFA-88DA-59168FD4698B}" type="pres">
      <dgm:prSet presAssocID="{8BF4563F-E3FA-4A4A-B695-12D4B4B0CDC9}" presName="topSpace" presStyleCnt="0"/>
      <dgm:spPr/>
    </dgm:pt>
    <dgm:pt modelId="{8DB5D2AE-A929-46DC-9E58-6B87A4BC16AD}" type="pres">
      <dgm:prSet presAssocID="{8BF4563F-E3FA-4A4A-B695-12D4B4B0CDC9}" presName="firstComp" presStyleCnt="0"/>
      <dgm:spPr/>
    </dgm:pt>
    <dgm:pt modelId="{A101ADDD-6130-4B60-BF04-2D4268A97F97}" type="pres">
      <dgm:prSet presAssocID="{8BF4563F-E3FA-4A4A-B695-12D4B4B0CDC9}" presName="firstChild" presStyleLbl="bgAccFollowNode1" presStyleIdx="2" presStyleCnt="7"/>
      <dgm:spPr/>
      <dgm:t>
        <a:bodyPr/>
        <a:lstStyle/>
        <a:p>
          <a:endParaRPr lang="zh-CN" altLang="en-US"/>
        </a:p>
      </dgm:t>
    </dgm:pt>
    <dgm:pt modelId="{1886FC80-4F50-43B9-9103-2D090B22B304}" type="pres">
      <dgm:prSet presAssocID="{8BF4563F-E3FA-4A4A-B695-12D4B4B0CDC9}" presName="firstChildTx" presStyleLbl="bgAccFollowNode1" presStyleIdx="2" presStyleCnt="7">
        <dgm:presLayoutVars>
          <dgm:bulletEnabled val="1"/>
        </dgm:presLayoutVars>
      </dgm:prSet>
      <dgm:spPr/>
      <dgm:t>
        <a:bodyPr/>
        <a:lstStyle/>
        <a:p>
          <a:endParaRPr lang="zh-CN" altLang="en-US"/>
        </a:p>
      </dgm:t>
    </dgm:pt>
    <dgm:pt modelId="{20DBA0C1-550B-46D0-B667-B8F90AC866D9}" type="pres">
      <dgm:prSet presAssocID="{AB66DAE9-5F69-401C-80C0-90C08530EAED}" presName="comp" presStyleCnt="0"/>
      <dgm:spPr/>
    </dgm:pt>
    <dgm:pt modelId="{C1DE1204-F411-4E08-9CFB-707C1573CCB8}" type="pres">
      <dgm:prSet presAssocID="{AB66DAE9-5F69-401C-80C0-90C08530EAED}" presName="child" presStyleLbl="bgAccFollowNode1" presStyleIdx="3" presStyleCnt="7"/>
      <dgm:spPr/>
      <dgm:t>
        <a:bodyPr/>
        <a:lstStyle/>
        <a:p>
          <a:endParaRPr lang="zh-CN" altLang="en-US"/>
        </a:p>
      </dgm:t>
    </dgm:pt>
    <dgm:pt modelId="{D7A434AC-ECD0-49BA-9C3A-0763D8DE9FD9}" type="pres">
      <dgm:prSet presAssocID="{AB66DAE9-5F69-401C-80C0-90C08530EAED}" presName="childTx" presStyleLbl="bgAccFollowNode1" presStyleIdx="3" presStyleCnt="7">
        <dgm:presLayoutVars>
          <dgm:bulletEnabled val="1"/>
        </dgm:presLayoutVars>
      </dgm:prSet>
      <dgm:spPr/>
      <dgm:t>
        <a:bodyPr/>
        <a:lstStyle/>
        <a:p>
          <a:endParaRPr lang="zh-CN" altLang="en-US"/>
        </a:p>
      </dgm:t>
    </dgm:pt>
    <dgm:pt modelId="{D04003E8-03EE-4C56-9C08-F2C70FBCC11A}" type="pres">
      <dgm:prSet presAssocID="{8BF4563F-E3FA-4A4A-B695-12D4B4B0CDC9}" presName="negSpace" presStyleCnt="0"/>
      <dgm:spPr/>
    </dgm:pt>
    <dgm:pt modelId="{69F6943A-9A11-44E5-9560-438169B6E090}" type="pres">
      <dgm:prSet presAssocID="{8BF4563F-E3FA-4A4A-B695-12D4B4B0CDC9}" presName="circle" presStyleLbl="node1" presStyleIdx="1" presStyleCnt="3"/>
      <dgm:spPr/>
      <dgm:t>
        <a:bodyPr/>
        <a:lstStyle/>
        <a:p>
          <a:endParaRPr lang="zh-CN" altLang="en-US"/>
        </a:p>
      </dgm:t>
    </dgm:pt>
    <dgm:pt modelId="{195B46C9-894D-4F60-81DF-516D9BB58E03}" type="pres">
      <dgm:prSet presAssocID="{E409DE01-4AF9-4ABF-A870-F7816CD669C8}" presName="transSpace" presStyleCnt="0"/>
      <dgm:spPr/>
    </dgm:pt>
    <dgm:pt modelId="{1A951DF1-542C-43A6-8BA7-3B342D316BB6}" type="pres">
      <dgm:prSet presAssocID="{5C3F2A74-7DD0-4150-983C-CE3AF9E59EBD}" presName="posSpace" presStyleCnt="0"/>
      <dgm:spPr/>
    </dgm:pt>
    <dgm:pt modelId="{F984669F-B12D-4DC1-A1FB-790953BA11A6}" type="pres">
      <dgm:prSet presAssocID="{5C3F2A74-7DD0-4150-983C-CE3AF9E59EBD}" presName="vertFlow" presStyleCnt="0"/>
      <dgm:spPr/>
    </dgm:pt>
    <dgm:pt modelId="{8CF7D0CE-6D86-4FC7-90EA-DA94F37B27E3}" type="pres">
      <dgm:prSet presAssocID="{5C3F2A74-7DD0-4150-983C-CE3AF9E59EBD}" presName="topSpace" presStyleCnt="0"/>
      <dgm:spPr/>
    </dgm:pt>
    <dgm:pt modelId="{2F93A8E9-986A-423B-BD12-F58721E1C937}" type="pres">
      <dgm:prSet presAssocID="{5C3F2A74-7DD0-4150-983C-CE3AF9E59EBD}" presName="firstComp" presStyleCnt="0"/>
      <dgm:spPr/>
    </dgm:pt>
    <dgm:pt modelId="{EAE81E9D-8509-4695-8E09-455F355D207D}" type="pres">
      <dgm:prSet presAssocID="{5C3F2A74-7DD0-4150-983C-CE3AF9E59EBD}" presName="firstChild" presStyleLbl="bgAccFollowNode1" presStyleIdx="4" presStyleCnt="7"/>
      <dgm:spPr/>
      <dgm:t>
        <a:bodyPr/>
        <a:lstStyle/>
        <a:p>
          <a:endParaRPr lang="zh-CN" altLang="en-US"/>
        </a:p>
      </dgm:t>
    </dgm:pt>
    <dgm:pt modelId="{600230B7-6C80-4194-BAF6-928FC5195EBC}" type="pres">
      <dgm:prSet presAssocID="{5C3F2A74-7DD0-4150-983C-CE3AF9E59EBD}" presName="firstChildTx" presStyleLbl="bgAccFollowNode1" presStyleIdx="4" presStyleCnt="7">
        <dgm:presLayoutVars>
          <dgm:bulletEnabled val="1"/>
        </dgm:presLayoutVars>
      </dgm:prSet>
      <dgm:spPr/>
      <dgm:t>
        <a:bodyPr/>
        <a:lstStyle/>
        <a:p>
          <a:endParaRPr lang="zh-CN" altLang="en-US"/>
        </a:p>
      </dgm:t>
    </dgm:pt>
    <dgm:pt modelId="{7DB68ACB-44D1-4E99-B323-4A615B287729}" type="pres">
      <dgm:prSet presAssocID="{5C842360-232E-4558-9D02-E236742EBE8F}" presName="comp" presStyleCnt="0"/>
      <dgm:spPr/>
    </dgm:pt>
    <dgm:pt modelId="{F53A4676-264D-4602-AACD-B804129A13B0}" type="pres">
      <dgm:prSet presAssocID="{5C842360-232E-4558-9D02-E236742EBE8F}" presName="child" presStyleLbl="bgAccFollowNode1" presStyleIdx="5" presStyleCnt="7"/>
      <dgm:spPr/>
      <dgm:t>
        <a:bodyPr/>
        <a:lstStyle/>
        <a:p>
          <a:endParaRPr lang="zh-CN" altLang="en-US"/>
        </a:p>
      </dgm:t>
    </dgm:pt>
    <dgm:pt modelId="{2C21EAF2-34AA-453B-A96F-FBF72AE45C2F}" type="pres">
      <dgm:prSet presAssocID="{5C842360-232E-4558-9D02-E236742EBE8F}" presName="childTx" presStyleLbl="bgAccFollowNode1" presStyleIdx="5" presStyleCnt="7">
        <dgm:presLayoutVars>
          <dgm:bulletEnabled val="1"/>
        </dgm:presLayoutVars>
      </dgm:prSet>
      <dgm:spPr/>
      <dgm:t>
        <a:bodyPr/>
        <a:lstStyle/>
        <a:p>
          <a:endParaRPr lang="zh-CN" altLang="en-US"/>
        </a:p>
      </dgm:t>
    </dgm:pt>
    <dgm:pt modelId="{5CBD3065-2F95-4046-9F2A-DC2C32D119FB}" type="pres">
      <dgm:prSet presAssocID="{6DFF7377-0AA8-4BD8-8572-F9FE7A5CB951}" presName="comp" presStyleCnt="0"/>
      <dgm:spPr/>
    </dgm:pt>
    <dgm:pt modelId="{43944774-9697-450C-8CAC-F8349466F536}" type="pres">
      <dgm:prSet presAssocID="{6DFF7377-0AA8-4BD8-8572-F9FE7A5CB951}" presName="child" presStyleLbl="bgAccFollowNode1" presStyleIdx="6" presStyleCnt="7"/>
      <dgm:spPr/>
      <dgm:t>
        <a:bodyPr/>
        <a:lstStyle/>
        <a:p>
          <a:endParaRPr lang="zh-CN" altLang="en-US"/>
        </a:p>
      </dgm:t>
    </dgm:pt>
    <dgm:pt modelId="{15E0D73F-723F-49E9-9F60-9E5EB69B6E84}" type="pres">
      <dgm:prSet presAssocID="{6DFF7377-0AA8-4BD8-8572-F9FE7A5CB951}" presName="childTx" presStyleLbl="bgAccFollowNode1" presStyleIdx="6" presStyleCnt="7">
        <dgm:presLayoutVars>
          <dgm:bulletEnabled val="1"/>
        </dgm:presLayoutVars>
      </dgm:prSet>
      <dgm:spPr/>
      <dgm:t>
        <a:bodyPr/>
        <a:lstStyle/>
        <a:p>
          <a:endParaRPr lang="zh-CN" altLang="en-US"/>
        </a:p>
      </dgm:t>
    </dgm:pt>
    <dgm:pt modelId="{B378B60F-8DD1-4FB2-99D5-B11755E3A338}" type="pres">
      <dgm:prSet presAssocID="{5C3F2A74-7DD0-4150-983C-CE3AF9E59EBD}" presName="negSpace" presStyleCnt="0"/>
      <dgm:spPr/>
    </dgm:pt>
    <dgm:pt modelId="{29A4A91C-E78B-40F4-8C53-498C43B4A76B}" type="pres">
      <dgm:prSet presAssocID="{5C3F2A74-7DD0-4150-983C-CE3AF9E59EBD}" presName="circle" presStyleLbl="node1" presStyleIdx="2" presStyleCnt="3"/>
      <dgm:spPr/>
      <dgm:t>
        <a:bodyPr/>
        <a:lstStyle/>
        <a:p>
          <a:endParaRPr lang="zh-CN" altLang="en-US"/>
        </a:p>
      </dgm:t>
    </dgm:pt>
  </dgm:ptLst>
  <dgm:cxnLst>
    <dgm:cxn modelId="{B052D516-CDD9-4858-B7A9-ADAF76BEC219}" type="presOf" srcId="{5C842360-232E-4558-9D02-E236742EBE8F}" destId="{2C21EAF2-34AA-453B-A96F-FBF72AE45C2F}" srcOrd="1" destOrd="0" presId="urn:microsoft.com/office/officeart/2005/8/layout/hList9"/>
    <dgm:cxn modelId="{7FF7B5C6-7DE6-4E4F-8DCE-C75C9FE04A7E}" type="presOf" srcId="{F0F83286-00F3-4A29-87E8-309F25CEEDFE}" destId="{EAE81E9D-8509-4695-8E09-455F355D207D}" srcOrd="0" destOrd="0" presId="urn:microsoft.com/office/officeart/2005/8/layout/hList9"/>
    <dgm:cxn modelId="{999C6788-74AA-4775-980D-967021A531F1}" type="presOf" srcId="{5C3F2A74-7DD0-4150-983C-CE3AF9E59EBD}" destId="{29A4A91C-E78B-40F4-8C53-498C43B4A76B}" srcOrd="0" destOrd="0" presId="urn:microsoft.com/office/officeart/2005/8/layout/hList9"/>
    <dgm:cxn modelId="{D9FD642D-7B4F-449D-AB16-10B865274B29}" srcId="{63AAF9D7-5168-48A8-A4FD-DC950026CA22}" destId="{5C3F2A74-7DD0-4150-983C-CE3AF9E59EBD}" srcOrd="2" destOrd="0" parTransId="{85502473-8856-490D-A47E-CB1025F21899}" sibTransId="{AC4507AC-AE8B-4330-8629-4F077A3C0ED1}"/>
    <dgm:cxn modelId="{22284687-5F9D-4C19-895B-E28DD8EDA9AB}" srcId="{3718E7C0-08BB-4F3D-AF70-61B8FA032F8F}" destId="{5DDBB33F-5161-4502-BE21-EDE116A7FF7D}" srcOrd="1" destOrd="0" parTransId="{9EC5A533-50B4-4FA9-A971-D934BF1F69D3}" sibTransId="{C2586505-FFFC-41C9-BFE9-A7AFD1AEFD89}"/>
    <dgm:cxn modelId="{E99F1CB7-CA83-4B12-B38E-B0943E7F9303}" type="presOf" srcId="{24BD5241-D99F-4E8D-90C2-4BF6C755C820}" destId="{E59EEDED-CD4A-40B6-A262-53F40CB6B312}" srcOrd="1" destOrd="0" presId="urn:microsoft.com/office/officeart/2005/8/layout/hList9"/>
    <dgm:cxn modelId="{51FBF1DA-A833-4D92-9FB9-27366047EBAC}" type="presOf" srcId="{6DFF7377-0AA8-4BD8-8572-F9FE7A5CB951}" destId="{43944774-9697-450C-8CAC-F8349466F536}" srcOrd="0" destOrd="0" presId="urn:microsoft.com/office/officeart/2005/8/layout/hList9"/>
    <dgm:cxn modelId="{290D3E1A-DF22-4CB1-A1A2-EA251BE13BD7}" type="presOf" srcId="{5DDBB33F-5161-4502-BE21-EDE116A7FF7D}" destId="{68CCB63F-999D-49CA-AC13-96798034F027}" srcOrd="0" destOrd="0" presId="urn:microsoft.com/office/officeart/2005/8/layout/hList9"/>
    <dgm:cxn modelId="{E9DEE648-B5F1-4FF8-B79F-2FCFC16A4194}" type="presOf" srcId="{D3A647ED-3D0F-47E0-8249-D7B9996E10DD}" destId="{A101ADDD-6130-4B60-BF04-2D4268A97F97}" srcOrd="0" destOrd="0" presId="urn:microsoft.com/office/officeart/2005/8/layout/hList9"/>
    <dgm:cxn modelId="{1641392C-BA4C-461E-90FB-685F2D7F6C50}" type="presOf" srcId="{24BD5241-D99F-4E8D-90C2-4BF6C755C820}" destId="{F279A399-86E7-40AE-B728-FB08BE55A027}" srcOrd="0" destOrd="0" presId="urn:microsoft.com/office/officeart/2005/8/layout/hList9"/>
    <dgm:cxn modelId="{9FB464EC-A12E-4C2D-9012-C17621A42C1F}" srcId="{5C3F2A74-7DD0-4150-983C-CE3AF9E59EBD}" destId="{F0F83286-00F3-4A29-87E8-309F25CEEDFE}" srcOrd="0" destOrd="0" parTransId="{DE6602F0-4D06-4389-80D6-FBF9DE58BEC5}" sibTransId="{EBE4E3D8-6F30-44F7-8F79-78E9C8466A09}"/>
    <dgm:cxn modelId="{FE10498A-1171-4310-A037-DAE25CBEBBF5}" type="presOf" srcId="{3718E7C0-08BB-4F3D-AF70-61B8FA032F8F}" destId="{3EA6C244-65AB-4B8C-BD83-FB718F175F35}" srcOrd="0" destOrd="0" presId="urn:microsoft.com/office/officeart/2005/8/layout/hList9"/>
    <dgm:cxn modelId="{A5CDA5FC-0879-44AF-9264-CCC1D214D87D}" srcId="{5C3F2A74-7DD0-4150-983C-CE3AF9E59EBD}" destId="{5C842360-232E-4558-9D02-E236742EBE8F}" srcOrd="1" destOrd="0" parTransId="{B2F83BF2-E47C-4402-872A-5912B13F9014}" sibTransId="{7BAAEB9C-A846-4435-BC39-BAD2B10F4DA8}"/>
    <dgm:cxn modelId="{F861B1CB-A901-4CFF-A8FF-159B6B7DDE4D}" type="presOf" srcId="{8BF4563F-E3FA-4A4A-B695-12D4B4B0CDC9}" destId="{69F6943A-9A11-44E5-9560-438169B6E090}" srcOrd="0" destOrd="0" presId="urn:microsoft.com/office/officeart/2005/8/layout/hList9"/>
    <dgm:cxn modelId="{198AC148-7C7A-4481-88EA-3883B6B9A082}" type="presOf" srcId="{F0F83286-00F3-4A29-87E8-309F25CEEDFE}" destId="{600230B7-6C80-4194-BAF6-928FC5195EBC}" srcOrd="1" destOrd="0" presId="urn:microsoft.com/office/officeart/2005/8/layout/hList9"/>
    <dgm:cxn modelId="{2FDC760F-31BC-4190-8E7A-07900A4055F3}" type="presOf" srcId="{63AAF9D7-5168-48A8-A4FD-DC950026CA22}" destId="{FDB6038C-FA49-48E9-AB90-49790562F26E}" srcOrd="0" destOrd="0" presId="urn:microsoft.com/office/officeart/2005/8/layout/hList9"/>
    <dgm:cxn modelId="{ED0083F2-4206-4BA7-B713-45672C58F5A1}" type="presOf" srcId="{AB66DAE9-5F69-401C-80C0-90C08530EAED}" destId="{C1DE1204-F411-4E08-9CFB-707C1573CCB8}" srcOrd="0" destOrd="0" presId="urn:microsoft.com/office/officeart/2005/8/layout/hList9"/>
    <dgm:cxn modelId="{7862246C-D430-46CE-8592-5A0BA1213B5F}" srcId="{8BF4563F-E3FA-4A4A-B695-12D4B4B0CDC9}" destId="{AB66DAE9-5F69-401C-80C0-90C08530EAED}" srcOrd="1" destOrd="0" parTransId="{1CF163F2-574C-420E-A78F-A8A846FC298A}" sibTransId="{775C714B-B8B6-4973-987F-DA4B523CAC93}"/>
    <dgm:cxn modelId="{2FE5DBDE-20B6-40BE-9C9D-F392CF8FC646}" srcId="{8BF4563F-E3FA-4A4A-B695-12D4B4B0CDC9}" destId="{D3A647ED-3D0F-47E0-8249-D7B9996E10DD}" srcOrd="0" destOrd="0" parTransId="{D4FAC9F9-497E-4198-8C08-14D6EE15CE9C}" sibTransId="{18E51785-4DD9-4EB3-B39B-E266F8563D67}"/>
    <dgm:cxn modelId="{C6E6ACB8-6DA6-4C47-9331-5394A14EFB31}" type="presOf" srcId="{5C842360-232E-4558-9D02-E236742EBE8F}" destId="{F53A4676-264D-4602-AACD-B804129A13B0}" srcOrd="0" destOrd="0" presId="urn:microsoft.com/office/officeart/2005/8/layout/hList9"/>
    <dgm:cxn modelId="{EFED4C88-1AB4-4ADE-94B1-2CB9A7559E6C}" srcId="{63AAF9D7-5168-48A8-A4FD-DC950026CA22}" destId="{3718E7C0-08BB-4F3D-AF70-61B8FA032F8F}" srcOrd="0" destOrd="0" parTransId="{60A9A349-46FE-4437-B288-F3DF8404CD94}" sibTransId="{C7161C04-5BE8-434C-AA4D-44BD376B69CC}"/>
    <dgm:cxn modelId="{098EDA4D-7094-49CE-827C-F20EDFCA30BB}" type="presOf" srcId="{D3A647ED-3D0F-47E0-8249-D7B9996E10DD}" destId="{1886FC80-4F50-43B9-9103-2D090B22B304}" srcOrd="1" destOrd="0" presId="urn:microsoft.com/office/officeart/2005/8/layout/hList9"/>
    <dgm:cxn modelId="{BCC995D5-6775-4948-8CBB-A16948386CE1}" srcId="{3718E7C0-08BB-4F3D-AF70-61B8FA032F8F}" destId="{24BD5241-D99F-4E8D-90C2-4BF6C755C820}" srcOrd="0" destOrd="0" parTransId="{7C37C7C3-CC02-4938-8E6A-F8A0E14FCE0D}" sibTransId="{008F2F8C-2A4D-4345-A66A-6E9EE2A109F8}"/>
    <dgm:cxn modelId="{A8799D8E-DC87-476E-AB63-B1806F409D47}" srcId="{5C3F2A74-7DD0-4150-983C-CE3AF9E59EBD}" destId="{6DFF7377-0AA8-4BD8-8572-F9FE7A5CB951}" srcOrd="2" destOrd="0" parTransId="{73E8EBBF-AF7C-4CC4-8549-974B054563AB}" sibTransId="{9E8A583A-61A1-4EE7-97EA-CD77D1BC178A}"/>
    <dgm:cxn modelId="{F96E6EDB-A0F3-47A9-971C-90FD9D39A518}" srcId="{63AAF9D7-5168-48A8-A4FD-DC950026CA22}" destId="{8BF4563F-E3FA-4A4A-B695-12D4B4B0CDC9}" srcOrd="1" destOrd="0" parTransId="{37E155C2-16C9-4CC8-BA53-41037A7310D9}" sibTransId="{E409DE01-4AF9-4ABF-A870-F7816CD669C8}"/>
    <dgm:cxn modelId="{4BC53D63-5768-4168-A1E2-C70EF39A5634}" type="presOf" srcId="{5DDBB33F-5161-4502-BE21-EDE116A7FF7D}" destId="{50F520F3-ECD5-4C85-B328-38B389649EE5}" srcOrd="1" destOrd="0" presId="urn:microsoft.com/office/officeart/2005/8/layout/hList9"/>
    <dgm:cxn modelId="{734DD3D4-FE1E-4DB8-B8AD-541730BD520F}" type="presOf" srcId="{AB66DAE9-5F69-401C-80C0-90C08530EAED}" destId="{D7A434AC-ECD0-49BA-9C3A-0763D8DE9FD9}" srcOrd="1" destOrd="0" presId="urn:microsoft.com/office/officeart/2005/8/layout/hList9"/>
    <dgm:cxn modelId="{40EA5FF8-F268-4675-B9EB-04D19F1724D3}" type="presOf" srcId="{6DFF7377-0AA8-4BD8-8572-F9FE7A5CB951}" destId="{15E0D73F-723F-49E9-9F60-9E5EB69B6E84}" srcOrd="1" destOrd="0" presId="urn:microsoft.com/office/officeart/2005/8/layout/hList9"/>
    <dgm:cxn modelId="{CC16B4A7-0048-4640-AE74-0EC9D046AACD}" type="presParOf" srcId="{FDB6038C-FA49-48E9-AB90-49790562F26E}" destId="{F91CE473-0DDA-40A3-A5EC-758CA971CFB8}" srcOrd="0" destOrd="0" presId="urn:microsoft.com/office/officeart/2005/8/layout/hList9"/>
    <dgm:cxn modelId="{FE72D883-1B3A-4DED-A86C-D0256EE8989C}" type="presParOf" srcId="{FDB6038C-FA49-48E9-AB90-49790562F26E}" destId="{ECF408DD-DBF1-4463-A9F0-05FB5062FB87}" srcOrd="1" destOrd="0" presId="urn:microsoft.com/office/officeart/2005/8/layout/hList9"/>
    <dgm:cxn modelId="{95290D7C-3CFE-4F8B-A208-2FDB90F62A98}" type="presParOf" srcId="{ECF408DD-DBF1-4463-A9F0-05FB5062FB87}" destId="{919DA551-8F88-439A-82B9-AF1312DADA69}" srcOrd="0" destOrd="0" presId="urn:microsoft.com/office/officeart/2005/8/layout/hList9"/>
    <dgm:cxn modelId="{FB987AAC-9976-4E47-80C4-BAECE97EE1CD}" type="presParOf" srcId="{ECF408DD-DBF1-4463-A9F0-05FB5062FB87}" destId="{307028AE-4014-49F1-9E1D-CAF16C746016}" srcOrd="1" destOrd="0" presId="urn:microsoft.com/office/officeart/2005/8/layout/hList9"/>
    <dgm:cxn modelId="{04447E2E-86BD-4BF5-B48D-AEF84B4EAFCE}" type="presParOf" srcId="{307028AE-4014-49F1-9E1D-CAF16C746016}" destId="{F279A399-86E7-40AE-B728-FB08BE55A027}" srcOrd="0" destOrd="0" presId="urn:microsoft.com/office/officeart/2005/8/layout/hList9"/>
    <dgm:cxn modelId="{80F7CE04-6013-4024-AB3E-B1585F8E51CE}" type="presParOf" srcId="{307028AE-4014-49F1-9E1D-CAF16C746016}" destId="{E59EEDED-CD4A-40B6-A262-53F40CB6B312}" srcOrd="1" destOrd="0" presId="urn:microsoft.com/office/officeart/2005/8/layout/hList9"/>
    <dgm:cxn modelId="{8CA31591-0122-4469-95D1-7B58670B6E39}" type="presParOf" srcId="{ECF408DD-DBF1-4463-A9F0-05FB5062FB87}" destId="{CD4E6CD1-3B21-4DE2-8949-97A9E2D871B2}" srcOrd="2" destOrd="0" presId="urn:microsoft.com/office/officeart/2005/8/layout/hList9"/>
    <dgm:cxn modelId="{CF2CE75C-7A5D-4EA0-9574-F028A3068BAA}" type="presParOf" srcId="{CD4E6CD1-3B21-4DE2-8949-97A9E2D871B2}" destId="{68CCB63F-999D-49CA-AC13-96798034F027}" srcOrd="0" destOrd="0" presId="urn:microsoft.com/office/officeart/2005/8/layout/hList9"/>
    <dgm:cxn modelId="{40A23FEE-FF48-473C-986C-D750CADDCCDD}" type="presParOf" srcId="{CD4E6CD1-3B21-4DE2-8949-97A9E2D871B2}" destId="{50F520F3-ECD5-4C85-B328-38B389649EE5}" srcOrd="1" destOrd="0" presId="urn:microsoft.com/office/officeart/2005/8/layout/hList9"/>
    <dgm:cxn modelId="{C01FF648-EE28-454A-8CBB-5EECE351C5FB}" type="presParOf" srcId="{FDB6038C-FA49-48E9-AB90-49790562F26E}" destId="{8FBEB677-4B97-485E-A9D7-E7C8D6EB303A}" srcOrd="2" destOrd="0" presId="urn:microsoft.com/office/officeart/2005/8/layout/hList9"/>
    <dgm:cxn modelId="{5F360D81-7D14-4ED3-BF03-5B752AEB47EF}" type="presParOf" srcId="{FDB6038C-FA49-48E9-AB90-49790562F26E}" destId="{3EA6C244-65AB-4B8C-BD83-FB718F175F35}" srcOrd="3" destOrd="0" presId="urn:microsoft.com/office/officeart/2005/8/layout/hList9"/>
    <dgm:cxn modelId="{086EB532-CBC3-4C92-93F0-464EE40334C4}" type="presParOf" srcId="{FDB6038C-FA49-48E9-AB90-49790562F26E}" destId="{6F625EBC-9649-4641-A48A-23F53489DE56}" srcOrd="4" destOrd="0" presId="urn:microsoft.com/office/officeart/2005/8/layout/hList9"/>
    <dgm:cxn modelId="{DFBB71AD-0451-491A-B13A-99827545D5D1}" type="presParOf" srcId="{FDB6038C-FA49-48E9-AB90-49790562F26E}" destId="{A89CE7D0-4D11-4A4A-BF0F-DA118C4042F0}" srcOrd="5" destOrd="0" presId="urn:microsoft.com/office/officeart/2005/8/layout/hList9"/>
    <dgm:cxn modelId="{23282CA4-46C7-447A-A042-DD72FB59E9BA}" type="presParOf" srcId="{FDB6038C-FA49-48E9-AB90-49790562F26E}" destId="{F33585E3-EBD8-4D19-8142-1C467BC7620E}" srcOrd="6" destOrd="0" presId="urn:microsoft.com/office/officeart/2005/8/layout/hList9"/>
    <dgm:cxn modelId="{E3B9AE10-7886-4591-9941-8BE25A4B3AD4}" type="presParOf" srcId="{F33585E3-EBD8-4D19-8142-1C467BC7620E}" destId="{474DAB19-FF0C-4FFA-88DA-59168FD4698B}" srcOrd="0" destOrd="0" presId="urn:microsoft.com/office/officeart/2005/8/layout/hList9"/>
    <dgm:cxn modelId="{999A8926-6DD3-47C3-A7BE-FC9AA6FD13E5}" type="presParOf" srcId="{F33585E3-EBD8-4D19-8142-1C467BC7620E}" destId="{8DB5D2AE-A929-46DC-9E58-6B87A4BC16AD}" srcOrd="1" destOrd="0" presId="urn:microsoft.com/office/officeart/2005/8/layout/hList9"/>
    <dgm:cxn modelId="{5E792B78-F503-4E6F-B996-CCF62989B05C}" type="presParOf" srcId="{8DB5D2AE-A929-46DC-9E58-6B87A4BC16AD}" destId="{A101ADDD-6130-4B60-BF04-2D4268A97F97}" srcOrd="0" destOrd="0" presId="urn:microsoft.com/office/officeart/2005/8/layout/hList9"/>
    <dgm:cxn modelId="{799CA1EC-A363-4EE2-8518-B54CF45DD90B}" type="presParOf" srcId="{8DB5D2AE-A929-46DC-9E58-6B87A4BC16AD}" destId="{1886FC80-4F50-43B9-9103-2D090B22B304}" srcOrd="1" destOrd="0" presId="urn:microsoft.com/office/officeart/2005/8/layout/hList9"/>
    <dgm:cxn modelId="{4E369F34-25AE-4475-858D-43EBBE83D7CA}" type="presParOf" srcId="{F33585E3-EBD8-4D19-8142-1C467BC7620E}" destId="{20DBA0C1-550B-46D0-B667-B8F90AC866D9}" srcOrd="2" destOrd="0" presId="urn:microsoft.com/office/officeart/2005/8/layout/hList9"/>
    <dgm:cxn modelId="{AF7EE2BF-7295-4E4D-8582-32FEC4AA349C}" type="presParOf" srcId="{20DBA0C1-550B-46D0-B667-B8F90AC866D9}" destId="{C1DE1204-F411-4E08-9CFB-707C1573CCB8}" srcOrd="0" destOrd="0" presId="urn:microsoft.com/office/officeart/2005/8/layout/hList9"/>
    <dgm:cxn modelId="{8B2C22D5-2154-42F9-99A7-B0A09E365BDB}" type="presParOf" srcId="{20DBA0C1-550B-46D0-B667-B8F90AC866D9}" destId="{D7A434AC-ECD0-49BA-9C3A-0763D8DE9FD9}" srcOrd="1" destOrd="0" presId="urn:microsoft.com/office/officeart/2005/8/layout/hList9"/>
    <dgm:cxn modelId="{744D44E0-6B53-4406-B848-78A8AB4B654F}" type="presParOf" srcId="{FDB6038C-FA49-48E9-AB90-49790562F26E}" destId="{D04003E8-03EE-4C56-9C08-F2C70FBCC11A}" srcOrd="7" destOrd="0" presId="urn:microsoft.com/office/officeart/2005/8/layout/hList9"/>
    <dgm:cxn modelId="{1F5729A9-0081-4B3E-817A-4AE010AE5095}" type="presParOf" srcId="{FDB6038C-FA49-48E9-AB90-49790562F26E}" destId="{69F6943A-9A11-44E5-9560-438169B6E090}" srcOrd="8" destOrd="0" presId="urn:microsoft.com/office/officeart/2005/8/layout/hList9"/>
    <dgm:cxn modelId="{AF1BDC15-660C-4345-8DD9-2B2118CC3BFA}" type="presParOf" srcId="{FDB6038C-FA49-48E9-AB90-49790562F26E}" destId="{195B46C9-894D-4F60-81DF-516D9BB58E03}" srcOrd="9" destOrd="0" presId="urn:microsoft.com/office/officeart/2005/8/layout/hList9"/>
    <dgm:cxn modelId="{94246EF6-7665-4FD3-9E7E-3E72302B8347}" type="presParOf" srcId="{FDB6038C-FA49-48E9-AB90-49790562F26E}" destId="{1A951DF1-542C-43A6-8BA7-3B342D316BB6}" srcOrd="10" destOrd="0" presId="urn:microsoft.com/office/officeart/2005/8/layout/hList9"/>
    <dgm:cxn modelId="{5A5181C0-E036-4DAF-8897-D9E089522EDA}" type="presParOf" srcId="{FDB6038C-FA49-48E9-AB90-49790562F26E}" destId="{F984669F-B12D-4DC1-A1FB-790953BA11A6}" srcOrd="11" destOrd="0" presId="urn:microsoft.com/office/officeart/2005/8/layout/hList9"/>
    <dgm:cxn modelId="{AACC3ACB-9D6D-4E30-89B7-ABE51CE1F29F}" type="presParOf" srcId="{F984669F-B12D-4DC1-A1FB-790953BA11A6}" destId="{8CF7D0CE-6D86-4FC7-90EA-DA94F37B27E3}" srcOrd="0" destOrd="0" presId="urn:microsoft.com/office/officeart/2005/8/layout/hList9"/>
    <dgm:cxn modelId="{FF3FAABF-2B77-4C72-9FFE-4F63C977FA32}" type="presParOf" srcId="{F984669F-B12D-4DC1-A1FB-790953BA11A6}" destId="{2F93A8E9-986A-423B-BD12-F58721E1C937}" srcOrd="1" destOrd="0" presId="urn:microsoft.com/office/officeart/2005/8/layout/hList9"/>
    <dgm:cxn modelId="{4C8CF24C-3B01-4CD1-BEA5-7EDFF471E122}" type="presParOf" srcId="{2F93A8E9-986A-423B-BD12-F58721E1C937}" destId="{EAE81E9D-8509-4695-8E09-455F355D207D}" srcOrd="0" destOrd="0" presId="urn:microsoft.com/office/officeart/2005/8/layout/hList9"/>
    <dgm:cxn modelId="{1F6F51D5-0775-4C2A-B6A0-DE26F39BAAA0}" type="presParOf" srcId="{2F93A8E9-986A-423B-BD12-F58721E1C937}" destId="{600230B7-6C80-4194-BAF6-928FC5195EBC}" srcOrd="1" destOrd="0" presId="urn:microsoft.com/office/officeart/2005/8/layout/hList9"/>
    <dgm:cxn modelId="{04B8D9F9-1FD4-43C7-8319-FCE2929DFDBD}" type="presParOf" srcId="{F984669F-B12D-4DC1-A1FB-790953BA11A6}" destId="{7DB68ACB-44D1-4E99-B323-4A615B287729}" srcOrd="2" destOrd="0" presId="urn:microsoft.com/office/officeart/2005/8/layout/hList9"/>
    <dgm:cxn modelId="{14C3C256-894D-41DA-9A5F-BF21B585D5C2}" type="presParOf" srcId="{7DB68ACB-44D1-4E99-B323-4A615B287729}" destId="{F53A4676-264D-4602-AACD-B804129A13B0}" srcOrd="0" destOrd="0" presId="urn:microsoft.com/office/officeart/2005/8/layout/hList9"/>
    <dgm:cxn modelId="{81A4E9DF-ADA1-49E8-BB82-7FFBB707051F}" type="presParOf" srcId="{7DB68ACB-44D1-4E99-B323-4A615B287729}" destId="{2C21EAF2-34AA-453B-A96F-FBF72AE45C2F}" srcOrd="1" destOrd="0" presId="urn:microsoft.com/office/officeart/2005/8/layout/hList9"/>
    <dgm:cxn modelId="{E063E6EE-78A3-45A4-89EB-44647E2003C1}" type="presParOf" srcId="{F984669F-B12D-4DC1-A1FB-790953BA11A6}" destId="{5CBD3065-2F95-4046-9F2A-DC2C32D119FB}" srcOrd="3" destOrd="0" presId="urn:microsoft.com/office/officeart/2005/8/layout/hList9"/>
    <dgm:cxn modelId="{22F09AB8-8879-4388-952D-5B0B57818D72}" type="presParOf" srcId="{5CBD3065-2F95-4046-9F2A-DC2C32D119FB}" destId="{43944774-9697-450C-8CAC-F8349466F536}" srcOrd="0" destOrd="0" presId="urn:microsoft.com/office/officeart/2005/8/layout/hList9"/>
    <dgm:cxn modelId="{1898AB36-005C-44EF-A041-655858950B65}" type="presParOf" srcId="{5CBD3065-2F95-4046-9F2A-DC2C32D119FB}" destId="{15E0D73F-723F-49E9-9F60-9E5EB69B6E84}" srcOrd="1" destOrd="0" presId="urn:microsoft.com/office/officeart/2005/8/layout/hList9"/>
    <dgm:cxn modelId="{784DA956-0540-4CD1-87E0-924446C5DA54}" type="presParOf" srcId="{FDB6038C-FA49-48E9-AB90-49790562F26E}" destId="{B378B60F-8DD1-4FB2-99D5-B11755E3A338}" srcOrd="12" destOrd="0" presId="urn:microsoft.com/office/officeart/2005/8/layout/hList9"/>
    <dgm:cxn modelId="{6E454E8C-6DE0-40C4-93AC-78623A144EFF}" type="presParOf" srcId="{FDB6038C-FA49-48E9-AB90-49790562F26E}" destId="{29A4A91C-E78B-40F4-8C53-498C43B4A76B}" srcOrd="13" destOrd="0" presId="urn:microsoft.com/office/officeart/2005/8/layout/hList9"/>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61EE226-B85D-4D09-816B-BE624DB4A688}" type="doc">
      <dgm:prSet loTypeId="urn:microsoft.com/office/officeart/2005/8/layout/vList5" loCatId="list" qsTypeId="urn:microsoft.com/office/officeart/2005/8/quickstyle/simple1" qsCatId="simple" csTypeId="urn:microsoft.com/office/officeart/2005/8/colors/accent5_4" csCatId="accent5" phldr="1"/>
      <dgm:spPr/>
      <dgm:t>
        <a:bodyPr/>
        <a:lstStyle/>
        <a:p>
          <a:endParaRPr lang="zh-CN" altLang="en-US"/>
        </a:p>
      </dgm:t>
    </dgm:pt>
    <dgm:pt modelId="{06032C4F-C7CE-4EA1-9946-8539700F857A}">
      <dgm:prSet phldrT="[文本]"/>
      <dgm:spPr/>
      <dgm:t>
        <a:bodyPr/>
        <a:lstStyle/>
        <a:p>
          <a:r>
            <a:rPr lang="zh-CN" altLang="en-US" dirty="0" smtClean="0"/>
            <a:t>按职能</a:t>
          </a:r>
          <a:r>
            <a:rPr lang="en-US" altLang="zh-CN" dirty="0" smtClean="0"/>
            <a:t>(</a:t>
          </a:r>
          <a:r>
            <a:rPr lang="zh-CN" altLang="en-US" dirty="0" smtClean="0"/>
            <a:t>问题</a:t>
          </a:r>
          <a:r>
            <a:rPr lang="en-US" altLang="zh-CN" dirty="0" smtClean="0"/>
            <a:t>)</a:t>
          </a:r>
          <a:r>
            <a:rPr lang="zh-CN" altLang="en-US" dirty="0" smtClean="0"/>
            <a:t>分类</a:t>
          </a:r>
          <a:endParaRPr lang="zh-CN" altLang="en-US" dirty="0"/>
        </a:p>
      </dgm:t>
    </dgm:pt>
    <dgm:pt modelId="{81C774CD-0DA1-4416-BA9C-75308321B1F2}" cxnId="{645EAD3F-02FC-4934-A680-D0F3FDE838AB}" type="parTrans">
      <dgm:prSet/>
      <dgm:spPr/>
      <dgm:t>
        <a:bodyPr/>
        <a:lstStyle/>
        <a:p>
          <a:endParaRPr lang="zh-CN" altLang="en-US"/>
        </a:p>
      </dgm:t>
    </dgm:pt>
    <dgm:pt modelId="{0C817C6B-B784-4809-83B8-9B6E16F63B0D}" cxnId="{645EAD3F-02FC-4934-A680-D0F3FDE838AB}" type="sibTrans">
      <dgm:prSet/>
      <dgm:spPr/>
      <dgm:t>
        <a:bodyPr/>
        <a:lstStyle/>
        <a:p>
          <a:endParaRPr lang="zh-CN" altLang="en-US"/>
        </a:p>
      </dgm:t>
    </dgm:pt>
    <dgm:pt modelId="{4E7D349D-976D-4AAE-8F8A-F169954FA4C2}">
      <dgm:prSet phldrT="[文本]" custT="1"/>
      <dgm:spPr/>
      <dgm:t>
        <a:bodyPr/>
        <a:lstStyle/>
        <a:p>
          <a:r>
            <a:rPr lang="zh-CN" altLang="en-US" sz="2000" dirty="0" smtClean="0"/>
            <a:t>工作生产、学习教育、生活理财、文化娱乐、医疗保健类、综合类等等</a:t>
          </a:r>
          <a:endParaRPr lang="zh-CN" altLang="en-US" sz="2000" dirty="0"/>
        </a:p>
      </dgm:t>
    </dgm:pt>
    <dgm:pt modelId="{91A706CE-5342-4888-962B-6E59512CD130}" cxnId="{9B891120-BE26-406D-889D-91AD4AAAD646}" type="parTrans">
      <dgm:prSet/>
      <dgm:spPr/>
      <dgm:t>
        <a:bodyPr/>
        <a:lstStyle/>
        <a:p>
          <a:endParaRPr lang="zh-CN" altLang="en-US"/>
        </a:p>
      </dgm:t>
    </dgm:pt>
    <dgm:pt modelId="{2B5DDAFA-8B25-4991-B474-1162A750B5D1}" cxnId="{9B891120-BE26-406D-889D-91AD4AAAD646}" type="sibTrans">
      <dgm:prSet/>
      <dgm:spPr/>
      <dgm:t>
        <a:bodyPr/>
        <a:lstStyle/>
        <a:p>
          <a:endParaRPr lang="zh-CN" altLang="en-US"/>
        </a:p>
      </dgm:t>
    </dgm:pt>
    <dgm:pt modelId="{6BE8DB26-0297-4AD2-9BBA-B817223E419F}">
      <dgm:prSet phldrT="[文本]"/>
      <dgm:spPr/>
      <dgm:t>
        <a:bodyPr/>
        <a:lstStyle/>
        <a:p>
          <a:r>
            <a:rPr lang="zh-CN" altLang="en-US" dirty="0" smtClean="0"/>
            <a:t>按家庭成员分类</a:t>
          </a:r>
          <a:endParaRPr lang="zh-CN" altLang="en-US" dirty="0"/>
        </a:p>
      </dgm:t>
    </dgm:pt>
    <dgm:pt modelId="{8EDAD872-1DAF-48F2-AE26-B08FC8E5428F}" cxnId="{5D4DBCC4-1BD3-45A2-AE6A-22E9B98CDC6C}" type="parTrans">
      <dgm:prSet/>
      <dgm:spPr/>
      <dgm:t>
        <a:bodyPr/>
        <a:lstStyle/>
        <a:p>
          <a:endParaRPr lang="zh-CN" altLang="en-US"/>
        </a:p>
      </dgm:t>
    </dgm:pt>
    <dgm:pt modelId="{F5622F0F-554C-4885-88D9-B576D607BFB9}" cxnId="{5D4DBCC4-1BD3-45A2-AE6A-22E9B98CDC6C}" type="sibTrans">
      <dgm:prSet/>
      <dgm:spPr/>
      <dgm:t>
        <a:bodyPr/>
        <a:lstStyle/>
        <a:p>
          <a:endParaRPr lang="zh-CN" altLang="en-US"/>
        </a:p>
      </dgm:t>
    </dgm:pt>
    <dgm:pt modelId="{385A3E01-6E93-4730-9735-AFA22C9FDF95}">
      <dgm:prSet phldrT="[文本]" custT="1"/>
      <dgm:spPr/>
      <dgm:t>
        <a:bodyPr/>
        <a:lstStyle/>
        <a:p>
          <a:r>
            <a:rPr lang="zh-CN" altLang="en-US" sz="2000" dirty="0" smtClean="0"/>
            <a:t>每个家庭成员为一类</a:t>
          </a:r>
          <a:endParaRPr lang="zh-CN" altLang="en-US" sz="2000" dirty="0"/>
        </a:p>
      </dgm:t>
    </dgm:pt>
    <dgm:pt modelId="{65C9E3E0-943F-497D-93D5-07FF62DEE15D}" cxnId="{CA930CB8-5104-49A5-8CBB-69BCDDD3CD89}" type="parTrans">
      <dgm:prSet/>
      <dgm:spPr/>
      <dgm:t>
        <a:bodyPr/>
        <a:lstStyle/>
        <a:p>
          <a:endParaRPr lang="zh-CN" altLang="en-US"/>
        </a:p>
      </dgm:t>
    </dgm:pt>
    <dgm:pt modelId="{4E42C8EA-2D20-4CB9-85D6-FB8485D031B5}" cxnId="{CA930CB8-5104-49A5-8CBB-69BCDDD3CD89}" type="sibTrans">
      <dgm:prSet/>
      <dgm:spPr/>
      <dgm:t>
        <a:bodyPr/>
        <a:lstStyle/>
        <a:p>
          <a:endParaRPr lang="zh-CN" altLang="en-US"/>
        </a:p>
      </dgm:t>
    </dgm:pt>
    <dgm:pt modelId="{B4BC6E93-4EAA-4704-9172-18A226FFC825}">
      <dgm:prSet phldrT="[文本]"/>
      <dgm:spPr/>
      <dgm:t>
        <a:bodyPr/>
        <a:lstStyle/>
        <a:p>
          <a:r>
            <a:rPr lang="zh-CN" altLang="en-US" dirty="0" smtClean="0"/>
            <a:t>按档案内容分类</a:t>
          </a:r>
          <a:endParaRPr lang="zh-CN" altLang="en-US" dirty="0"/>
        </a:p>
      </dgm:t>
    </dgm:pt>
    <dgm:pt modelId="{2C72A82E-792B-43D0-8BFC-8F834429DA3A}" cxnId="{63695F92-9902-4435-A755-854F25572462}" type="parTrans">
      <dgm:prSet/>
      <dgm:spPr/>
      <dgm:t>
        <a:bodyPr/>
        <a:lstStyle/>
        <a:p>
          <a:endParaRPr lang="zh-CN" altLang="en-US"/>
        </a:p>
      </dgm:t>
    </dgm:pt>
    <dgm:pt modelId="{41289F55-C28B-49A6-B3AA-45A17EA6ADE1}" cxnId="{63695F92-9902-4435-A755-854F25572462}" type="sibTrans">
      <dgm:prSet/>
      <dgm:spPr/>
      <dgm:t>
        <a:bodyPr/>
        <a:lstStyle/>
        <a:p>
          <a:endParaRPr lang="zh-CN" altLang="en-US"/>
        </a:p>
      </dgm:t>
    </dgm:pt>
    <dgm:pt modelId="{F3F60DCA-DA57-4CAD-8A3F-5F116C60908C}">
      <dgm:prSet phldrT="[文本]" custT="1"/>
      <dgm:spPr/>
      <dgm:t>
        <a:bodyPr/>
        <a:lstStyle/>
        <a:p>
          <a:r>
            <a:rPr lang="zh-CN" altLang="en-US" sz="1800" dirty="0" smtClean="0"/>
            <a:t>宝宝康乐类、学生时代类、恋爱婚姻类、工作成果类、当家理财类、医疗保健类、家庭历史类、综合类等</a:t>
          </a:r>
          <a:endParaRPr lang="zh-CN" altLang="en-US" sz="1800" dirty="0"/>
        </a:p>
      </dgm:t>
    </dgm:pt>
    <dgm:pt modelId="{0FAF8590-B53C-4C5E-BB5A-F2ED33AACFFF}" cxnId="{78473CA8-2433-4B1C-A6CF-9A7FB43C62AF}" type="parTrans">
      <dgm:prSet/>
      <dgm:spPr/>
      <dgm:t>
        <a:bodyPr/>
        <a:lstStyle/>
        <a:p>
          <a:endParaRPr lang="zh-CN" altLang="en-US"/>
        </a:p>
      </dgm:t>
    </dgm:pt>
    <dgm:pt modelId="{2963F5A4-9D1D-40B0-9DB7-9AC3DF863517}" cxnId="{78473CA8-2433-4B1C-A6CF-9A7FB43C62AF}" type="sibTrans">
      <dgm:prSet/>
      <dgm:spPr/>
      <dgm:t>
        <a:bodyPr/>
        <a:lstStyle/>
        <a:p>
          <a:endParaRPr lang="zh-CN" altLang="en-US"/>
        </a:p>
      </dgm:t>
    </dgm:pt>
    <dgm:pt modelId="{18BF8184-CD27-4BDB-A4F6-FA84E580A754}">
      <dgm:prSet phldrT="[文本]"/>
      <dgm:spPr/>
      <dgm:t>
        <a:bodyPr/>
        <a:lstStyle/>
        <a:p>
          <a:r>
            <a:rPr lang="zh-CN" altLang="en-US" dirty="0" smtClean="0"/>
            <a:t>按载体特征分类</a:t>
          </a:r>
          <a:endParaRPr lang="zh-CN" altLang="en-US" dirty="0"/>
        </a:p>
      </dgm:t>
    </dgm:pt>
    <dgm:pt modelId="{2E05F017-E576-4FB8-ADEA-6BDE740F9BAF}" cxnId="{71516539-60DC-4914-B1C9-B0E493CF9914}" type="parTrans">
      <dgm:prSet/>
      <dgm:spPr/>
      <dgm:t>
        <a:bodyPr/>
        <a:lstStyle/>
        <a:p>
          <a:endParaRPr lang="zh-CN" altLang="en-US"/>
        </a:p>
      </dgm:t>
    </dgm:pt>
    <dgm:pt modelId="{5B9D4498-DB10-47C1-A971-623191CC8BB7}" cxnId="{71516539-60DC-4914-B1C9-B0E493CF9914}" type="sibTrans">
      <dgm:prSet/>
      <dgm:spPr/>
      <dgm:t>
        <a:bodyPr/>
        <a:lstStyle/>
        <a:p>
          <a:endParaRPr lang="zh-CN" altLang="en-US"/>
        </a:p>
      </dgm:t>
    </dgm:pt>
    <dgm:pt modelId="{5280E894-008D-4EE7-8CD0-05DE82AE8384}">
      <dgm:prSet phldrT="[文本]" custT="1"/>
      <dgm:spPr/>
      <dgm:t>
        <a:bodyPr/>
        <a:lstStyle/>
        <a:p>
          <a:r>
            <a:rPr lang="zh-CN" altLang="en-US" sz="1800" dirty="0" smtClean="0"/>
            <a:t>纸质、照片、录音、录像、磁盘、光盘及其他载体材料类。</a:t>
          </a:r>
          <a:endParaRPr lang="zh-CN" altLang="en-US" sz="1300" dirty="0"/>
        </a:p>
      </dgm:t>
    </dgm:pt>
    <dgm:pt modelId="{2124871C-07EC-42A2-AE8F-DF2AE0144EB3}" cxnId="{D2A1DD2D-550D-42FA-B0CA-D6DD8424B94A}" type="parTrans">
      <dgm:prSet/>
      <dgm:spPr/>
      <dgm:t>
        <a:bodyPr/>
        <a:lstStyle/>
        <a:p>
          <a:endParaRPr lang="zh-CN" altLang="en-US"/>
        </a:p>
      </dgm:t>
    </dgm:pt>
    <dgm:pt modelId="{D44D4080-72AB-4EEF-8A6E-2FA57CA4E539}" cxnId="{D2A1DD2D-550D-42FA-B0CA-D6DD8424B94A}" type="sibTrans">
      <dgm:prSet/>
      <dgm:spPr/>
      <dgm:t>
        <a:bodyPr/>
        <a:lstStyle/>
        <a:p>
          <a:endParaRPr lang="zh-CN" altLang="en-US"/>
        </a:p>
      </dgm:t>
    </dgm:pt>
    <dgm:pt modelId="{259CA4C0-FA74-4613-92CB-BBC8EA8F8A6F}">
      <dgm:prSet phldrT="[文本]"/>
      <dgm:spPr/>
      <dgm:t>
        <a:bodyPr/>
        <a:lstStyle/>
        <a:p>
          <a:r>
            <a:rPr lang="zh-CN" altLang="en-US" dirty="0" smtClean="0"/>
            <a:t>按名称特征分类</a:t>
          </a:r>
          <a:endParaRPr lang="zh-CN" altLang="en-US" dirty="0"/>
        </a:p>
      </dgm:t>
    </dgm:pt>
    <dgm:pt modelId="{B2F9A96D-94C0-4FCC-B2A1-A119EA272871}" cxnId="{F0473C99-5159-4425-B295-D9A3B59289ED}" type="parTrans">
      <dgm:prSet/>
      <dgm:spPr/>
      <dgm:t>
        <a:bodyPr/>
        <a:lstStyle/>
        <a:p>
          <a:endParaRPr lang="zh-CN" altLang="en-US"/>
        </a:p>
      </dgm:t>
    </dgm:pt>
    <dgm:pt modelId="{1BCB719B-9946-41A5-A465-68AD10651DE6}" cxnId="{F0473C99-5159-4425-B295-D9A3B59289ED}" type="sibTrans">
      <dgm:prSet/>
      <dgm:spPr/>
      <dgm:t>
        <a:bodyPr/>
        <a:lstStyle/>
        <a:p>
          <a:endParaRPr lang="zh-CN" altLang="en-US"/>
        </a:p>
      </dgm:t>
    </dgm:pt>
    <dgm:pt modelId="{7E7ECF30-41DA-4525-902F-10DB14F9D593}">
      <dgm:prSet phldrT="[文本]" custT="1"/>
      <dgm:spPr/>
      <dgm:t>
        <a:bodyPr/>
        <a:lstStyle/>
        <a:p>
          <a:r>
            <a:rPr lang="zh-CN" altLang="en-US" sz="1800" dirty="0" smtClean="0"/>
            <a:t>证书类、证券类、病历类、票据类、账目类、书信类、照片类、音像类、电子类及其他类</a:t>
          </a:r>
        </a:p>
      </dgm:t>
    </dgm:pt>
    <dgm:pt modelId="{6CD2A335-E3AD-4E67-A59C-260FF398FE2E}" cxnId="{D2429589-B38D-45FE-B141-ACBA7696D9AA}" type="parTrans">
      <dgm:prSet/>
      <dgm:spPr/>
      <dgm:t>
        <a:bodyPr/>
        <a:lstStyle/>
        <a:p>
          <a:endParaRPr lang="zh-CN" altLang="en-US"/>
        </a:p>
      </dgm:t>
    </dgm:pt>
    <dgm:pt modelId="{073FC519-424D-46C8-A303-A905A662A3E2}" cxnId="{D2429589-B38D-45FE-B141-ACBA7696D9AA}" type="sibTrans">
      <dgm:prSet/>
      <dgm:spPr/>
      <dgm:t>
        <a:bodyPr/>
        <a:lstStyle/>
        <a:p>
          <a:endParaRPr lang="zh-CN" altLang="en-US"/>
        </a:p>
      </dgm:t>
    </dgm:pt>
    <dgm:pt modelId="{E8089635-E510-470E-8362-A70C3B189E65}" type="pres">
      <dgm:prSet presAssocID="{261EE226-B85D-4D09-816B-BE624DB4A688}" presName="Name0" presStyleCnt="0">
        <dgm:presLayoutVars>
          <dgm:dir/>
          <dgm:animLvl val="lvl"/>
          <dgm:resizeHandles val="exact"/>
        </dgm:presLayoutVars>
      </dgm:prSet>
      <dgm:spPr/>
      <dgm:t>
        <a:bodyPr/>
        <a:lstStyle/>
        <a:p>
          <a:endParaRPr lang="zh-CN" altLang="en-US"/>
        </a:p>
      </dgm:t>
    </dgm:pt>
    <dgm:pt modelId="{E1E2123B-85AB-46B3-9ED6-E8A091C01983}" type="pres">
      <dgm:prSet presAssocID="{06032C4F-C7CE-4EA1-9946-8539700F857A}" presName="linNode" presStyleCnt="0"/>
      <dgm:spPr/>
    </dgm:pt>
    <dgm:pt modelId="{28AEAB58-0295-4ABC-8632-6A178ACDAF3A}" type="pres">
      <dgm:prSet presAssocID="{06032C4F-C7CE-4EA1-9946-8539700F857A}" presName="parentText" presStyleLbl="node1" presStyleIdx="0" presStyleCnt="5">
        <dgm:presLayoutVars>
          <dgm:chMax val="1"/>
          <dgm:bulletEnabled val="1"/>
        </dgm:presLayoutVars>
      </dgm:prSet>
      <dgm:spPr/>
      <dgm:t>
        <a:bodyPr/>
        <a:lstStyle/>
        <a:p>
          <a:endParaRPr lang="zh-CN" altLang="en-US"/>
        </a:p>
      </dgm:t>
    </dgm:pt>
    <dgm:pt modelId="{5A9AEF7C-E78B-403E-A124-A0432E87E90F}" type="pres">
      <dgm:prSet presAssocID="{06032C4F-C7CE-4EA1-9946-8539700F857A}" presName="descendantText" presStyleLbl="alignAccFollowNode1" presStyleIdx="0" presStyleCnt="5">
        <dgm:presLayoutVars>
          <dgm:bulletEnabled val="1"/>
        </dgm:presLayoutVars>
      </dgm:prSet>
      <dgm:spPr/>
      <dgm:t>
        <a:bodyPr/>
        <a:lstStyle/>
        <a:p>
          <a:endParaRPr lang="zh-CN" altLang="en-US"/>
        </a:p>
      </dgm:t>
    </dgm:pt>
    <dgm:pt modelId="{BE22586A-4DBE-4D6B-833F-A9060BFD886E}" type="pres">
      <dgm:prSet presAssocID="{0C817C6B-B784-4809-83B8-9B6E16F63B0D}" presName="sp" presStyleCnt="0"/>
      <dgm:spPr/>
    </dgm:pt>
    <dgm:pt modelId="{FB688CC6-7C8C-4C6F-A68C-C94F0A752A97}" type="pres">
      <dgm:prSet presAssocID="{6BE8DB26-0297-4AD2-9BBA-B817223E419F}" presName="linNode" presStyleCnt="0"/>
      <dgm:spPr/>
    </dgm:pt>
    <dgm:pt modelId="{39A00C21-011E-4DA7-B46C-1B8266C692E2}" type="pres">
      <dgm:prSet presAssocID="{6BE8DB26-0297-4AD2-9BBA-B817223E419F}" presName="parentText" presStyleLbl="node1" presStyleIdx="1" presStyleCnt="5">
        <dgm:presLayoutVars>
          <dgm:chMax val="1"/>
          <dgm:bulletEnabled val="1"/>
        </dgm:presLayoutVars>
      </dgm:prSet>
      <dgm:spPr/>
      <dgm:t>
        <a:bodyPr/>
        <a:lstStyle/>
        <a:p>
          <a:endParaRPr lang="zh-CN" altLang="en-US"/>
        </a:p>
      </dgm:t>
    </dgm:pt>
    <dgm:pt modelId="{5F43DADD-45C8-46B1-A481-FBAF2C28EA39}" type="pres">
      <dgm:prSet presAssocID="{6BE8DB26-0297-4AD2-9BBA-B817223E419F}" presName="descendantText" presStyleLbl="alignAccFollowNode1" presStyleIdx="1" presStyleCnt="5">
        <dgm:presLayoutVars>
          <dgm:bulletEnabled val="1"/>
        </dgm:presLayoutVars>
      </dgm:prSet>
      <dgm:spPr/>
      <dgm:t>
        <a:bodyPr/>
        <a:lstStyle/>
        <a:p>
          <a:endParaRPr lang="zh-CN" altLang="en-US"/>
        </a:p>
      </dgm:t>
    </dgm:pt>
    <dgm:pt modelId="{F4E699AB-14B2-4A9C-A991-24807064F3DE}" type="pres">
      <dgm:prSet presAssocID="{F5622F0F-554C-4885-88D9-B576D607BFB9}" presName="sp" presStyleCnt="0"/>
      <dgm:spPr/>
    </dgm:pt>
    <dgm:pt modelId="{A5B3885A-0C21-4891-8B44-81E155E45437}" type="pres">
      <dgm:prSet presAssocID="{B4BC6E93-4EAA-4704-9172-18A226FFC825}" presName="linNode" presStyleCnt="0"/>
      <dgm:spPr/>
    </dgm:pt>
    <dgm:pt modelId="{CA256B4B-E0FA-4038-B59E-E5B62370A9B9}" type="pres">
      <dgm:prSet presAssocID="{B4BC6E93-4EAA-4704-9172-18A226FFC825}" presName="parentText" presStyleLbl="node1" presStyleIdx="2" presStyleCnt="5">
        <dgm:presLayoutVars>
          <dgm:chMax val="1"/>
          <dgm:bulletEnabled val="1"/>
        </dgm:presLayoutVars>
      </dgm:prSet>
      <dgm:spPr/>
      <dgm:t>
        <a:bodyPr/>
        <a:lstStyle/>
        <a:p>
          <a:endParaRPr lang="zh-CN" altLang="en-US"/>
        </a:p>
      </dgm:t>
    </dgm:pt>
    <dgm:pt modelId="{B76DEC01-2E44-4F90-B85E-32971C0E6275}" type="pres">
      <dgm:prSet presAssocID="{B4BC6E93-4EAA-4704-9172-18A226FFC825}" presName="descendantText" presStyleLbl="alignAccFollowNode1" presStyleIdx="2" presStyleCnt="5">
        <dgm:presLayoutVars>
          <dgm:bulletEnabled val="1"/>
        </dgm:presLayoutVars>
      </dgm:prSet>
      <dgm:spPr/>
      <dgm:t>
        <a:bodyPr/>
        <a:lstStyle/>
        <a:p>
          <a:endParaRPr lang="zh-CN" altLang="en-US"/>
        </a:p>
      </dgm:t>
    </dgm:pt>
    <dgm:pt modelId="{672702BD-3374-40F7-9519-2211A2F11F0B}" type="pres">
      <dgm:prSet presAssocID="{41289F55-C28B-49A6-B3AA-45A17EA6ADE1}" presName="sp" presStyleCnt="0"/>
      <dgm:spPr/>
    </dgm:pt>
    <dgm:pt modelId="{69DBB784-E3C9-4BC8-A4AD-BB178199EEF8}" type="pres">
      <dgm:prSet presAssocID="{259CA4C0-FA74-4613-92CB-BBC8EA8F8A6F}" presName="linNode" presStyleCnt="0"/>
      <dgm:spPr/>
    </dgm:pt>
    <dgm:pt modelId="{BB694898-F4D8-45E8-B7F5-B06C56CFCAC7}" type="pres">
      <dgm:prSet presAssocID="{259CA4C0-FA74-4613-92CB-BBC8EA8F8A6F}" presName="parentText" presStyleLbl="node1" presStyleIdx="3" presStyleCnt="5">
        <dgm:presLayoutVars>
          <dgm:chMax val="1"/>
          <dgm:bulletEnabled val="1"/>
        </dgm:presLayoutVars>
      </dgm:prSet>
      <dgm:spPr/>
      <dgm:t>
        <a:bodyPr/>
        <a:lstStyle/>
        <a:p>
          <a:endParaRPr lang="zh-CN" altLang="en-US"/>
        </a:p>
      </dgm:t>
    </dgm:pt>
    <dgm:pt modelId="{F9A3DBF9-4127-48A5-AF6F-2C9C1628D174}" type="pres">
      <dgm:prSet presAssocID="{259CA4C0-FA74-4613-92CB-BBC8EA8F8A6F}" presName="descendantText" presStyleLbl="alignAccFollowNode1" presStyleIdx="3" presStyleCnt="5">
        <dgm:presLayoutVars>
          <dgm:bulletEnabled val="1"/>
        </dgm:presLayoutVars>
      </dgm:prSet>
      <dgm:spPr/>
      <dgm:t>
        <a:bodyPr/>
        <a:lstStyle/>
        <a:p>
          <a:endParaRPr lang="zh-CN" altLang="en-US"/>
        </a:p>
      </dgm:t>
    </dgm:pt>
    <dgm:pt modelId="{A0E3FCD2-2299-478E-9D63-6F77A226C1FC}" type="pres">
      <dgm:prSet presAssocID="{1BCB719B-9946-41A5-A465-68AD10651DE6}" presName="sp" presStyleCnt="0"/>
      <dgm:spPr/>
    </dgm:pt>
    <dgm:pt modelId="{E06C375F-FE1C-4BC5-819C-4D87AD5C5A84}" type="pres">
      <dgm:prSet presAssocID="{18BF8184-CD27-4BDB-A4F6-FA84E580A754}" presName="linNode" presStyleCnt="0"/>
      <dgm:spPr/>
    </dgm:pt>
    <dgm:pt modelId="{8B218BE0-FA87-49D2-B871-F3732BE1B843}" type="pres">
      <dgm:prSet presAssocID="{18BF8184-CD27-4BDB-A4F6-FA84E580A754}" presName="parentText" presStyleLbl="node1" presStyleIdx="4" presStyleCnt="5">
        <dgm:presLayoutVars>
          <dgm:chMax val="1"/>
          <dgm:bulletEnabled val="1"/>
        </dgm:presLayoutVars>
      </dgm:prSet>
      <dgm:spPr/>
      <dgm:t>
        <a:bodyPr/>
        <a:lstStyle/>
        <a:p>
          <a:endParaRPr lang="zh-CN" altLang="en-US"/>
        </a:p>
      </dgm:t>
    </dgm:pt>
    <dgm:pt modelId="{E45CB605-D304-4F67-B845-28591313F19E}" type="pres">
      <dgm:prSet presAssocID="{18BF8184-CD27-4BDB-A4F6-FA84E580A754}" presName="descendantText" presStyleLbl="alignAccFollowNode1" presStyleIdx="4" presStyleCnt="5">
        <dgm:presLayoutVars>
          <dgm:bulletEnabled val="1"/>
        </dgm:presLayoutVars>
      </dgm:prSet>
      <dgm:spPr/>
      <dgm:t>
        <a:bodyPr/>
        <a:lstStyle/>
        <a:p>
          <a:endParaRPr lang="zh-CN" altLang="en-US"/>
        </a:p>
      </dgm:t>
    </dgm:pt>
  </dgm:ptLst>
  <dgm:cxnLst>
    <dgm:cxn modelId="{645EAD3F-02FC-4934-A680-D0F3FDE838AB}" srcId="{261EE226-B85D-4D09-816B-BE624DB4A688}" destId="{06032C4F-C7CE-4EA1-9946-8539700F857A}" srcOrd="0" destOrd="0" parTransId="{81C774CD-0DA1-4416-BA9C-75308321B1F2}" sibTransId="{0C817C6B-B784-4809-83B8-9B6E16F63B0D}"/>
    <dgm:cxn modelId="{C853EDC2-52C1-415B-A04F-75016F57A682}" type="presOf" srcId="{4E7D349D-976D-4AAE-8F8A-F169954FA4C2}" destId="{5A9AEF7C-E78B-403E-A124-A0432E87E90F}" srcOrd="0" destOrd="0" presId="urn:microsoft.com/office/officeart/2005/8/layout/vList5"/>
    <dgm:cxn modelId="{F0473C99-5159-4425-B295-D9A3B59289ED}" srcId="{261EE226-B85D-4D09-816B-BE624DB4A688}" destId="{259CA4C0-FA74-4613-92CB-BBC8EA8F8A6F}" srcOrd="3" destOrd="0" parTransId="{B2F9A96D-94C0-4FCC-B2A1-A119EA272871}" sibTransId="{1BCB719B-9946-41A5-A465-68AD10651DE6}"/>
    <dgm:cxn modelId="{5B131135-66CD-4CE2-9D30-5E361A9DD6CE}" type="presOf" srcId="{261EE226-B85D-4D09-816B-BE624DB4A688}" destId="{E8089635-E510-470E-8362-A70C3B189E65}" srcOrd="0" destOrd="0" presId="urn:microsoft.com/office/officeart/2005/8/layout/vList5"/>
    <dgm:cxn modelId="{E4B2AF43-FCC9-4085-AB74-FE6698FED781}" type="presOf" srcId="{5280E894-008D-4EE7-8CD0-05DE82AE8384}" destId="{E45CB605-D304-4F67-B845-28591313F19E}" srcOrd="0" destOrd="0" presId="urn:microsoft.com/office/officeart/2005/8/layout/vList5"/>
    <dgm:cxn modelId="{63695F92-9902-4435-A755-854F25572462}" srcId="{261EE226-B85D-4D09-816B-BE624DB4A688}" destId="{B4BC6E93-4EAA-4704-9172-18A226FFC825}" srcOrd="2" destOrd="0" parTransId="{2C72A82E-792B-43D0-8BFC-8F834429DA3A}" sibTransId="{41289F55-C28B-49A6-B3AA-45A17EA6ADE1}"/>
    <dgm:cxn modelId="{57C89607-6665-45F9-B5D8-8156AD509D3B}" type="presOf" srcId="{18BF8184-CD27-4BDB-A4F6-FA84E580A754}" destId="{8B218BE0-FA87-49D2-B871-F3732BE1B843}" srcOrd="0" destOrd="0" presId="urn:microsoft.com/office/officeart/2005/8/layout/vList5"/>
    <dgm:cxn modelId="{9B891120-BE26-406D-889D-91AD4AAAD646}" srcId="{06032C4F-C7CE-4EA1-9946-8539700F857A}" destId="{4E7D349D-976D-4AAE-8F8A-F169954FA4C2}" srcOrd="0" destOrd="0" parTransId="{91A706CE-5342-4888-962B-6E59512CD130}" sibTransId="{2B5DDAFA-8B25-4991-B474-1162A750B5D1}"/>
    <dgm:cxn modelId="{D2429589-B38D-45FE-B141-ACBA7696D9AA}" srcId="{259CA4C0-FA74-4613-92CB-BBC8EA8F8A6F}" destId="{7E7ECF30-41DA-4525-902F-10DB14F9D593}" srcOrd="0" destOrd="0" parTransId="{6CD2A335-E3AD-4E67-A59C-260FF398FE2E}" sibTransId="{073FC519-424D-46C8-A303-A905A662A3E2}"/>
    <dgm:cxn modelId="{D2A1DD2D-550D-42FA-B0CA-D6DD8424B94A}" srcId="{18BF8184-CD27-4BDB-A4F6-FA84E580A754}" destId="{5280E894-008D-4EE7-8CD0-05DE82AE8384}" srcOrd="0" destOrd="0" parTransId="{2124871C-07EC-42A2-AE8F-DF2AE0144EB3}" sibTransId="{D44D4080-72AB-4EEF-8A6E-2FA57CA4E539}"/>
    <dgm:cxn modelId="{71516539-60DC-4914-B1C9-B0E493CF9914}" srcId="{261EE226-B85D-4D09-816B-BE624DB4A688}" destId="{18BF8184-CD27-4BDB-A4F6-FA84E580A754}" srcOrd="4" destOrd="0" parTransId="{2E05F017-E576-4FB8-ADEA-6BDE740F9BAF}" sibTransId="{5B9D4498-DB10-47C1-A971-623191CC8BB7}"/>
    <dgm:cxn modelId="{9FB46E73-B384-4B80-A76C-1AA8D73ACF02}" type="presOf" srcId="{385A3E01-6E93-4730-9735-AFA22C9FDF95}" destId="{5F43DADD-45C8-46B1-A481-FBAF2C28EA39}" srcOrd="0" destOrd="0" presId="urn:microsoft.com/office/officeart/2005/8/layout/vList5"/>
    <dgm:cxn modelId="{5D4DBCC4-1BD3-45A2-AE6A-22E9B98CDC6C}" srcId="{261EE226-B85D-4D09-816B-BE624DB4A688}" destId="{6BE8DB26-0297-4AD2-9BBA-B817223E419F}" srcOrd="1" destOrd="0" parTransId="{8EDAD872-1DAF-48F2-AE26-B08FC8E5428F}" sibTransId="{F5622F0F-554C-4885-88D9-B576D607BFB9}"/>
    <dgm:cxn modelId="{78473CA8-2433-4B1C-A6CF-9A7FB43C62AF}" srcId="{B4BC6E93-4EAA-4704-9172-18A226FFC825}" destId="{F3F60DCA-DA57-4CAD-8A3F-5F116C60908C}" srcOrd="0" destOrd="0" parTransId="{0FAF8590-B53C-4C5E-BB5A-F2ED33AACFFF}" sibTransId="{2963F5A4-9D1D-40B0-9DB7-9AC3DF863517}"/>
    <dgm:cxn modelId="{CA930CB8-5104-49A5-8CBB-69BCDDD3CD89}" srcId="{6BE8DB26-0297-4AD2-9BBA-B817223E419F}" destId="{385A3E01-6E93-4730-9735-AFA22C9FDF95}" srcOrd="0" destOrd="0" parTransId="{65C9E3E0-943F-497D-93D5-07FF62DEE15D}" sibTransId="{4E42C8EA-2D20-4CB9-85D6-FB8485D031B5}"/>
    <dgm:cxn modelId="{CF341101-2E1D-4477-BB33-3ADE057DF12D}" type="presOf" srcId="{6BE8DB26-0297-4AD2-9BBA-B817223E419F}" destId="{39A00C21-011E-4DA7-B46C-1B8266C692E2}" srcOrd="0" destOrd="0" presId="urn:microsoft.com/office/officeart/2005/8/layout/vList5"/>
    <dgm:cxn modelId="{1FEA27B8-209A-4626-86D9-675A295F5F0B}" type="presOf" srcId="{259CA4C0-FA74-4613-92CB-BBC8EA8F8A6F}" destId="{BB694898-F4D8-45E8-B7F5-B06C56CFCAC7}" srcOrd="0" destOrd="0" presId="urn:microsoft.com/office/officeart/2005/8/layout/vList5"/>
    <dgm:cxn modelId="{335F2813-CC7F-4EEA-8A3F-A4123E96104B}" type="presOf" srcId="{F3F60DCA-DA57-4CAD-8A3F-5F116C60908C}" destId="{B76DEC01-2E44-4F90-B85E-32971C0E6275}" srcOrd="0" destOrd="0" presId="urn:microsoft.com/office/officeart/2005/8/layout/vList5"/>
    <dgm:cxn modelId="{532B220C-066E-408A-BC07-C508C5F17E43}" type="presOf" srcId="{B4BC6E93-4EAA-4704-9172-18A226FFC825}" destId="{CA256B4B-E0FA-4038-B59E-E5B62370A9B9}" srcOrd="0" destOrd="0" presId="urn:microsoft.com/office/officeart/2005/8/layout/vList5"/>
    <dgm:cxn modelId="{A169F4E0-0CC0-4515-8A1B-66B259D13D65}" type="presOf" srcId="{7E7ECF30-41DA-4525-902F-10DB14F9D593}" destId="{F9A3DBF9-4127-48A5-AF6F-2C9C1628D174}" srcOrd="0" destOrd="0" presId="urn:microsoft.com/office/officeart/2005/8/layout/vList5"/>
    <dgm:cxn modelId="{EE88DFA4-299D-4960-B150-16B55E71332E}" type="presOf" srcId="{06032C4F-C7CE-4EA1-9946-8539700F857A}" destId="{28AEAB58-0295-4ABC-8632-6A178ACDAF3A}" srcOrd="0" destOrd="0" presId="urn:microsoft.com/office/officeart/2005/8/layout/vList5"/>
    <dgm:cxn modelId="{C5AF5194-3657-4C1F-BE69-CAE14728482B}" type="presParOf" srcId="{E8089635-E510-470E-8362-A70C3B189E65}" destId="{E1E2123B-85AB-46B3-9ED6-E8A091C01983}" srcOrd="0" destOrd="0" presId="urn:microsoft.com/office/officeart/2005/8/layout/vList5"/>
    <dgm:cxn modelId="{9F6CAF12-BFB2-48BD-AB2B-2B29B56837F8}" type="presParOf" srcId="{E1E2123B-85AB-46B3-9ED6-E8A091C01983}" destId="{28AEAB58-0295-4ABC-8632-6A178ACDAF3A}" srcOrd="0" destOrd="0" presId="urn:microsoft.com/office/officeart/2005/8/layout/vList5"/>
    <dgm:cxn modelId="{B9DF1B6A-0BF1-44D1-B760-275E78266F8F}" type="presParOf" srcId="{E1E2123B-85AB-46B3-9ED6-E8A091C01983}" destId="{5A9AEF7C-E78B-403E-A124-A0432E87E90F}" srcOrd="1" destOrd="0" presId="urn:microsoft.com/office/officeart/2005/8/layout/vList5"/>
    <dgm:cxn modelId="{466ADEDF-7021-43CA-8395-87C37C34240F}" type="presParOf" srcId="{E8089635-E510-470E-8362-A70C3B189E65}" destId="{BE22586A-4DBE-4D6B-833F-A9060BFD886E}" srcOrd="1" destOrd="0" presId="urn:microsoft.com/office/officeart/2005/8/layout/vList5"/>
    <dgm:cxn modelId="{112F7AF0-2041-4E53-9055-AC61729E7E87}" type="presParOf" srcId="{E8089635-E510-470E-8362-A70C3B189E65}" destId="{FB688CC6-7C8C-4C6F-A68C-C94F0A752A97}" srcOrd="2" destOrd="0" presId="urn:microsoft.com/office/officeart/2005/8/layout/vList5"/>
    <dgm:cxn modelId="{BDFF2391-311B-434A-8F20-1ED052503D58}" type="presParOf" srcId="{FB688CC6-7C8C-4C6F-A68C-C94F0A752A97}" destId="{39A00C21-011E-4DA7-B46C-1B8266C692E2}" srcOrd="0" destOrd="0" presId="urn:microsoft.com/office/officeart/2005/8/layout/vList5"/>
    <dgm:cxn modelId="{F4A07233-ECD6-4711-82B3-70A1C83BC820}" type="presParOf" srcId="{FB688CC6-7C8C-4C6F-A68C-C94F0A752A97}" destId="{5F43DADD-45C8-46B1-A481-FBAF2C28EA39}" srcOrd="1" destOrd="0" presId="urn:microsoft.com/office/officeart/2005/8/layout/vList5"/>
    <dgm:cxn modelId="{6E1E3673-291B-4F24-8EAD-794208C02877}" type="presParOf" srcId="{E8089635-E510-470E-8362-A70C3B189E65}" destId="{F4E699AB-14B2-4A9C-A991-24807064F3DE}" srcOrd="3" destOrd="0" presId="urn:microsoft.com/office/officeart/2005/8/layout/vList5"/>
    <dgm:cxn modelId="{A0E42FCA-0EDC-4C67-83CF-DF55EB336386}" type="presParOf" srcId="{E8089635-E510-470E-8362-A70C3B189E65}" destId="{A5B3885A-0C21-4891-8B44-81E155E45437}" srcOrd="4" destOrd="0" presId="urn:microsoft.com/office/officeart/2005/8/layout/vList5"/>
    <dgm:cxn modelId="{A6FE66CF-8FBF-41E3-8F77-CE2C9E7A6A6F}" type="presParOf" srcId="{A5B3885A-0C21-4891-8B44-81E155E45437}" destId="{CA256B4B-E0FA-4038-B59E-E5B62370A9B9}" srcOrd="0" destOrd="0" presId="urn:microsoft.com/office/officeart/2005/8/layout/vList5"/>
    <dgm:cxn modelId="{BBD36070-23F2-4AB6-B2E2-528EE4BBB8D1}" type="presParOf" srcId="{A5B3885A-0C21-4891-8B44-81E155E45437}" destId="{B76DEC01-2E44-4F90-B85E-32971C0E6275}" srcOrd="1" destOrd="0" presId="urn:microsoft.com/office/officeart/2005/8/layout/vList5"/>
    <dgm:cxn modelId="{CAFBE76C-9DDC-44C4-BD3E-CCF920ACB239}" type="presParOf" srcId="{E8089635-E510-470E-8362-A70C3B189E65}" destId="{672702BD-3374-40F7-9519-2211A2F11F0B}" srcOrd="5" destOrd="0" presId="urn:microsoft.com/office/officeart/2005/8/layout/vList5"/>
    <dgm:cxn modelId="{E90CCABB-3CD3-4D17-80AB-19875F923711}" type="presParOf" srcId="{E8089635-E510-470E-8362-A70C3B189E65}" destId="{69DBB784-E3C9-4BC8-A4AD-BB178199EEF8}" srcOrd="6" destOrd="0" presId="urn:microsoft.com/office/officeart/2005/8/layout/vList5"/>
    <dgm:cxn modelId="{6E1EF8F9-2A6F-4B9F-80D2-6301B0A0F361}" type="presParOf" srcId="{69DBB784-E3C9-4BC8-A4AD-BB178199EEF8}" destId="{BB694898-F4D8-45E8-B7F5-B06C56CFCAC7}" srcOrd="0" destOrd="0" presId="urn:microsoft.com/office/officeart/2005/8/layout/vList5"/>
    <dgm:cxn modelId="{952C5DAA-654B-4E1D-A8E5-E141F763205F}" type="presParOf" srcId="{69DBB784-E3C9-4BC8-A4AD-BB178199EEF8}" destId="{F9A3DBF9-4127-48A5-AF6F-2C9C1628D174}" srcOrd="1" destOrd="0" presId="urn:microsoft.com/office/officeart/2005/8/layout/vList5"/>
    <dgm:cxn modelId="{4E23A570-1A22-47C5-A108-B536323B77BC}" type="presParOf" srcId="{E8089635-E510-470E-8362-A70C3B189E65}" destId="{A0E3FCD2-2299-478E-9D63-6F77A226C1FC}" srcOrd="7" destOrd="0" presId="urn:microsoft.com/office/officeart/2005/8/layout/vList5"/>
    <dgm:cxn modelId="{B2F7D638-EDEB-419E-B4AF-F4A7DC6850BC}" type="presParOf" srcId="{E8089635-E510-470E-8362-A70C3B189E65}" destId="{E06C375F-FE1C-4BC5-819C-4D87AD5C5A84}" srcOrd="8" destOrd="0" presId="urn:microsoft.com/office/officeart/2005/8/layout/vList5"/>
    <dgm:cxn modelId="{E679DE8E-B82D-4F1E-BE60-F355B2C2C14B}" type="presParOf" srcId="{E06C375F-FE1C-4BC5-819C-4D87AD5C5A84}" destId="{8B218BE0-FA87-49D2-B871-F3732BE1B843}" srcOrd="0" destOrd="0" presId="urn:microsoft.com/office/officeart/2005/8/layout/vList5"/>
    <dgm:cxn modelId="{50A55E73-4493-44C0-AFD0-3F00880C921D}" type="presParOf" srcId="{E06C375F-FE1C-4BC5-819C-4D87AD5C5A84}" destId="{E45CB605-D304-4F67-B845-28591313F19E}" srcOrd="1" destOrd="0" presId="urn:microsoft.com/office/officeart/2005/8/layout/vList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B0EB6A2-A78E-4DD1-BDB9-5F1D49C1A4C0}"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zh-CN" altLang="en-US"/>
        </a:p>
      </dgm:t>
    </dgm:pt>
    <dgm:pt modelId="{9BAE23E3-C774-4B0B-8325-E2C0BAAC9005}">
      <dgm:prSet phldrT="[文本]"/>
      <dgm:spPr/>
      <dgm:t>
        <a:bodyPr/>
        <a:lstStyle/>
        <a:p>
          <a:r>
            <a:rPr lang="zh-CN" altLang="en-US" dirty="0" smtClean="0"/>
            <a:t>爸爸胡英俊</a:t>
          </a:r>
          <a:endParaRPr lang="zh-CN" altLang="en-US" dirty="0"/>
        </a:p>
      </dgm:t>
    </dgm:pt>
    <dgm:pt modelId="{6FBCF42A-2245-40CF-B9CF-F396854FA478}" cxnId="{8CBD4A9C-D6A7-4ADB-AEE5-75A3D580C365}" type="parTrans">
      <dgm:prSet/>
      <dgm:spPr/>
      <dgm:t>
        <a:bodyPr/>
        <a:lstStyle/>
        <a:p>
          <a:endParaRPr lang="zh-CN" altLang="en-US"/>
        </a:p>
      </dgm:t>
    </dgm:pt>
    <dgm:pt modelId="{805D3813-D85D-4463-A3A7-BFE39D28DF7A}" cxnId="{8CBD4A9C-D6A7-4ADB-AEE5-75A3D580C365}" type="sibTrans">
      <dgm:prSet/>
      <dgm:spPr/>
      <dgm:t>
        <a:bodyPr/>
        <a:lstStyle/>
        <a:p>
          <a:endParaRPr lang="zh-CN" altLang="en-US"/>
        </a:p>
      </dgm:t>
    </dgm:pt>
    <dgm:pt modelId="{E16772B3-8264-489E-A640-2A51069C1108}">
      <dgm:prSet phldrT="[文本]"/>
      <dgm:spPr/>
      <dgm:t>
        <a:bodyPr/>
        <a:lstStyle/>
        <a:p>
          <a:r>
            <a:rPr lang="zh-CN" altLang="en-US" dirty="0" smtClean="0"/>
            <a:t>宝宝康乐</a:t>
          </a:r>
          <a:endParaRPr lang="zh-CN" altLang="en-US" dirty="0"/>
        </a:p>
      </dgm:t>
    </dgm:pt>
    <dgm:pt modelId="{AE388A4C-F3E3-436A-BD4D-1A532DDB3B66}" cxnId="{829D2D93-9AEB-4BF7-A3AF-F569E47D6838}" type="parTrans">
      <dgm:prSet/>
      <dgm:spPr/>
      <dgm:t>
        <a:bodyPr/>
        <a:lstStyle/>
        <a:p>
          <a:endParaRPr lang="zh-CN" altLang="en-US"/>
        </a:p>
      </dgm:t>
    </dgm:pt>
    <dgm:pt modelId="{E3A2F270-77F6-4EA4-B1E9-B12CB53841AB}" cxnId="{829D2D93-9AEB-4BF7-A3AF-F569E47D6838}" type="sibTrans">
      <dgm:prSet/>
      <dgm:spPr/>
      <dgm:t>
        <a:bodyPr/>
        <a:lstStyle/>
        <a:p>
          <a:endParaRPr lang="zh-CN" altLang="en-US"/>
        </a:p>
      </dgm:t>
    </dgm:pt>
    <dgm:pt modelId="{30F5772C-62DD-4A5D-922B-F05BAC78A691}">
      <dgm:prSet phldrT="[文本]"/>
      <dgm:spPr/>
      <dgm:t>
        <a:bodyPr/>
        <a:lstStyle/>
        <a:p>
          <a:r>
            <a:rPr lang="zh-CN" altLang="en-US" dirty="0" smtClean="0"/>
            <a:t>妈妈张小丽</a:t>
          </a:r>
          <a:endParaRPr lang="zh-CN" altLang="en-US" dirty="0"/>
        </a:p>
      </dgm:t>
    </dgm:pt>
    <dgm:pt modelId="{0CB9B4CE-959D-4F8D-BB47-AF6AB1235D2E}" cxnId="{12973D05-6209-44F5-8438-E30F3D0311A9}" type="parTrans">
      <dgm:prSet/>
      <dgm:spPr/>
      <dgm:t>
        <a:bodyPr/>
        <a:lstStyle/>
        <a:p>
          <a:endParaRPr lang="zh-CN" altLang="en-US"/>
        </a:p>
      </dgm:t>
    </dgm:pt>
    <dgm:pt modelId="{6E036242-7388-41E3-859E-C0695465CC5A}" cxnId="{12973D05-6209-44F5-8438-E30F3D0311A9}" type="sibTrans">
      <dgm:prSet/>
      <dgm:spPr/>
      <dgm:t>
        <a:bodyPr/>
        <a:lstStyle/>
        <a:p>
          <a:endParaRPr lang="zh-CN" altLang="en-US"/>
        </a:p>
      </dgm:t>
    </dgm:pt>
    <dgm:pt modelId="{4A63FBDE-186A-4020-8B50-1B79F5126D0C}">
      <dgm:prSet phldrT="[文本]"/>
      <dgm:spPr/>
      <dgm:t>
        <a:bodyPr/>
        <a:lstStyle/>
        <a:p>
          <a:r>
            <a:rPr lang="zh-CN" altLang="en-US" smtClean="0"/>
            <a:t>宝宝康乐</a:t>
          </a:r>
          <a:endParaRPr lang="zh-CN" altLang="en-US" dirty="0"/>
        </a:p>
      </dgm:t>
    </dgm:pt>
    <dgm:pt modelId="{24379BA2-2B60-4612-BD80-B10779958780}" cxnId="{D2AD675E-FF20-49D8-97BB-03D17B9E1B9C}" type="parTrans">
      <dgm:prSet/>
      <dgm:spPr/>
      <dgm:t>
        <a:bodyPr/>
        <a:lstStyle/>
        <a:p>
          <a:endParaRPr lang="zh-CN" altLang="en-US"/>
        </a:p>
      </dgm:t>
    </dgm:pt>
    <dgm:pt modelId="{D6372013-8DDB-4B6C-BA8C-0444EF3EDC19}" cxnId="{D2AD675E-FF20-49D8-97BB-03D17B9E1B9C}" type="sibTrans">
      <dgm:prSet/>
      <dgm:spPr/>
      <dgm:t>
        <a:bodyPr/>
        <a:lstStyle/>
        <a:p>
          <a:endParaRPr lang="zh-CN" altLang="en-US"/>
        </a:p>
      </dgm:t>
    </dgm:pt>
    <dgm:pt modelId="{1ECCE692-E7C7-400E-AFB3-71BFA611E30C}">
      <dgm:prSet phldrT="[文本]"/>
      <dgm:spPr/>
      <dgm:t>
        <a:bodyPr/>
        <a:lstStyle/>
        <a:p>
          <a:r>
            <a:rPr lang="zh-CN" altLang="en-US" dirty="0" smtClean="0"/>
            <a:t>宝宝胡图图</a:t>
          </a:r>
          <a:endParaRPr lang="zh-CN" altLang="en-US" dirty="0"/>
        </a:p>
      </dgm:t>
    </dgm:pt>
    <dgm:pt modelId="{E67A74FF-61BC-4492-A56C-4CFE459B7EF3}" cxnId="{BB5A66B3-5E8B-4638-9BA0-FF0757559410}" type="parTrans">
      <dgm:prSet/>
      <dgm:spPr/>
      <dgm:t>
        <a:bodyPr/>
        <a:lstStyle/>
        <a:p>
          <a:endParaRPr lang="zh-CN" altLang="en-US"/>
        </a:p>
      </dgm:t>
    </dgm:pt>
    <dgm:pt modelId="{94ECEDF7-0C9B-423F-9F78-D8A382124645}" cxnId="{BB5A66B3-5E8B-4638-9BA0-FF0757559410}" type="sibTrans">
      <dgm:prSet/>
      <dgm:spPr/>
      <dgm:t>
        <a:bodyPr/>
        <a:lstStyle/>
        <a:p>
          <a:endParaRPr lang="zh-CN" altLang="en-US"/>
        </a:p>
      </dgm:t>
    </dgm:pt>
    <dgm:pt modelId="{453DCF5B-87A9-4603-9C3E-BF3E6FF585C6}">
      <dgm:prSet phldrT="[文本]"/>
      <dgm:spPr/>
      <dgm:t>
        <a:bodyPr/>
        <a:lstStyle/>
        <a:p>
          <a:r>
            <a:rPr lang="zh-CN" altLang="en-US" dirty="0" smtClean="0"/>
            <a:t>宝宝康乐</a:t>
          </a:r>
          <a:endParaRPr lang="zh-CN" altLang="en-US" dirty="0"/>
        </a:p>
      </dgm:t>
    </dgm:pt>
    <dgm:pt modelId="{7C5E05F4-7CE6-4A92-B93F-67C7F0C9BF2A}" cxnId="{6B11DAE6-1B67-4BD9-8D4B-4AD3E2580F59}" type="parTrans">
      <dgm:prSet/>
      <dgm:spPr/>
      <dgm:t>
        <a:bodyPr/>
        <a:lstStyle/>
        <a:p>
          <a:endParaRPr lang="zh-CN" altLang="en-US"/>
        </a:p>
      </dgm:t>
    </dgm:pt>
    <dgm:pt modelId="{EE9C408F-1DFD-48EB-A67B-4DAF1CB1F263}" cxnId="{6B11DAE6-1B67-4BD9-8D4B-4AD3E2580F59}" type="sibTrans">
      <dgm:prSet/>
      <dgm:spPr/>
      <dgm:t>
        <a:bodyPr/>
        <a:lstStyle/>
        <a:p>
          <a:endParaRPr lang="zh-CN" altLang="en-US"/>
        </a:p>
      </dgm:t>
    </dgm:pt>
    <dgm:pt modelId="{4DE76E46-F315-405C-B67E-A5AE1B362CD9}">
      <dgm:prSet/>
      <dgm:spPr/>
      <dgm:t>
        <a:bodyPr/>
        <a:lstStyle/>
        <a:p>
          <a:r>
            <a:rPr lang="zh-CN" altLang="en-US" dirty="0" smtClean="0"/>
            <a:t>学生时代</a:t>
          </a:r>
          <a:endParaRPr lang="zh-CN" altLang="en-US" dirty="0"/>
        </a:p>
      </dgm:t>
    </dgm:pt>
    <dgm:pt modelId="{2077FA89-1286-461D-B6BA-4FC63519DEE7}" cxnId="{65593338-56AD-4FA7-9E3C-59681FD1C19D}" type="parTrans">
      <dgm:prSet/>
      <dgm:spPr/>
      <dgm:t>
        <a:bodyPr/>
        <a:lstStyle/>
        <a:p>
          <a:endParaRPr lang="zh-CN" altLang="en-US"/>
        </a:p>
      </dgm:t>
    </dgm:pt>
    <dgm:pt modelId="{180FC12B-2DD1-4C02-8F91-785E99A42AAB}" cxnId="{65593338-56AD-4FA7-9E3C-59681FD1C19D}" type="sibTrans">
      <dgm:prSet/>
      <dgm:spPr/>
      <dgm:t>
        <a:bodyPr/>
        <a:lstStyle/>
        <a:p>
          <a:endParaRPr lang="zh-CN" altLang="en-US"/>
        </a:p>
      </dgm:t>
    </dgm:pt>
    <dgm:pt modelId="{9B5BBACC-5330-4994-8655-2A29F28D3EC1}">
      <dgm:prSet/>
      <dgm:spPr/>
      <dgm:t>
        <a:bodyPr/>
        <a:lstStyle/>
        <a:p>
          <a:r>
            <a:rPr lang="zh-CN" altLang="en-US" dirty="0" smtClean="0"/>
            <a:t>恋爱婚姻</a:t>
          </a:r>
          <a:endParaRPr lang="zh-CN" altLang="en-US" dirty="0"/>
        </a:p>
      </dgm:t>
    </dgm:pt>
    <dgm:pt modelId="{94C998A8-BC8B-44DD-9815-0C3BC2B7243B}" cxnId="{B424073C-34ED-437D-8C40-26EF261A7205}" type="parTrans">
      <dgm:prSet/>
      <dgm:spPr/>
      <dgm:t>
        <a:bodyPr/>
        <a:lstStyle/>
        <a:p>
          <a:endParaRPr lang="zh-CN" altLang="en-US"/>
        </a:p>
      </dgm:t>
    </dgm:pt>
    <dgm:pt modelId="{8EA97054-5807-4E50-B84F-992570FA4842}" cxnId="{B424073C-34ED-437D-8C40-26EF261A7205}" type="sibTrans">
      <dgm:prSet/>
      <dgm:spPr/>
      <dgm:t>
        <a:bodyPr/>
        <a:lstStyle/>
        <a:p>
          <a:endParaRPr lang="zh-CN" altLang="en-US"/>
        </a:p>
      </dgm:t>
    </dgm:pt>
    <dgm:pt modelId="{89822065-6493-42E1-BD1D-F4904C987D2D}">
      <dgm:prSet/>
      <dgm:spPr/>
      <dgm:t>
        <a:bodyPr/>
        <a:lstStyle/>
        <a:p>
          <a:r>
            <a:rPr lang="zh-CN" altLang="en-US" dirty="0" smtClean="0"/>
            <a:t>工作成果</a:t>
          </a:r>
          <a:endParaRPr lang="zh-CN" altLang="en-US" dirty="0"/>
        </a:p>
      </dgm:t>
    </dgm:pt>
    <dgm:pt modelId="{B5CA2717-2764-4DA7-9704-BAF147FAD598}" cxnId="{F03D783B-FAF7-4D55-A028-39C22D68929C}" type="parTrans">
      <dgm:prSet/>
      <dgm:spPr/>
      <dgm:t>
        <a:bodyPr/>
        <a:lstStyle/>
        <a:p>
          <a:endParaRPr lang="zh-CN" altLang="en-US"/>
        </a:p>
      </dgm:t>
    </dgm:pt>
    <dgm:pt modelId="{B620C5B8-19C8-4D07-9B7F-5ABAE1ADB4CD}" cxnId="{F03D783B-FAF7-4D55-A028-39C22D68929C}" type="sibTrans">
      <dgm:prSet/>
      <dgm:spPr/>
      <dgm:t>
        <a:bodyPr/>
        <a:lstStyle/>
        <a:p>
          <a:endParaRPr lang="zh-CN" altLang="en-US"/>
        </a:p>
      </dgm:t>
    </dgm:pt>
    <dgm:pt modelId="{F06D06BB-DD4E-46CC-AE6E-404B744201C2}">
      <dgm:prSet/>
      <dgm:spPr/>
      <dgm:t>
        <a:bodyPr/>
        <a:lstStyle/>
        <a:p>
          <a:r>
            <a:rPr lang="zh-CN" altLang="en-US" dirty="0" smtClean="0"/>
            <a:t>医疗保健</a:t>
          </a:r>
          <a:endParaRPr lang="zh-CN" altLang="en-US" dirty="0"/>
        </a:p>
      </dgm:t>
    </dgm:pt>
    <dgm:pt modelId="{17376DD3-E33A-4BE9-911F-EFFD3F1E5E20}" cxnId="{37BBE91A-66F3-41D2-BD7B-474928A09698}" type="parTrans">
      <dgm:prSet/>
      <dgm:spPr/>
      <dgm:t>
        <a:bodyPr/>
        <a:lstStyle/>
        <a:p>
          <a:endParaRPr lang="zh-CN" altLang="en-US"/>
        </a:p>
      </dgm:t>
    </dgm:pt>
    <dgm:pt modelId="{DD5D84D8-3B9D-497A-A2E8-1064B88A7166}" cxnId="{37BBE91A-66F3-41D2-BD7B-474928A09698}" type="sibTrans">
      <dgm:prSet/>
      <dgm:spPr/>
      <dgm:t>
        <a:bodyPr/>
        <a:lstStyle/>
        <a:p>
          <a:endParaRPr lang="zh-CN" altLang="en-US"/>
        </a:p>
      </dgm:t>
    </dgm:pt>
    <dgm:pt modelId="{3A095990-B69C-4F11-8BD9-A19093756815}">
      <dgm:prSet/>
      <dgm:spPr/>
      <dgm:t>
        <a:bodyPr/>
        <a:lstStyle/>
        <a:p>
          <a:r>
            <a:rPr lang="zh-CN" altLang="en-US" dirty="0" smtClean="0"/>
            <a:t>学生时代</a:t>
          </a:r>
          <a:endParaRPr lang="zh-CN" altLang="en-US" dirty="0"/>
        </a:p>
      </dgm:t>
    </dgm:pt>
    <dgm:pt modelId="{13481096-21BB-440F-AA8D-0B59FF92D199}" cxnId="{4A32E8CC-B608-44A6-80F9-688F9318B3AE}" type="parTrans">
      <dgm:prSet/>
      <dgm:spPr/>
      <dgm:t>
        <a:bodyPr/>
        <a:lstStyle/>
        <a:p>
          <a:endParaRPr lang="zh-CN" altLang="en-US"/>
        </a:p>
      </dgm:t>
    </dgm:pt>
    <dgm:pt modelId="{B42979BA-0C43-4883-B797-E21240BDE1DA}" cxnId="{4A32E8CC-B608-44A6-80F9-688F9318B3AE}" type="sibTrans">
      <dgm:prSet/>
      <dgm:spPr/>
      <dgm:t>
        <a:bodyPr/>
        <a:lstStyle/>
        <a:p>
          <a:endParaRPr lang="zh-CN" altLang="en-US"/>
        </a:p>
      </dgm:t>
    </dgm:pt>
    <dgm:pt modelId="{0CA97C09-8782-4EAD-8DD3-65F1AE79A8CD}">
      <dgm:prSet/>
      <dgm:spPr/>
      <dgm:t>
        <a:bodyPr/>
        <a:lstStyle/>
        <a:p>
          <a:r>
            <a:rPr lang="zh-CN" altLang="en-US" dirty="0" smtClean="0"/>
            <a:t>恋爱婚姻</a:t>
          </a:r>
          <a:endParaRPr lang="zh-CN" altLang="en-US" dirty="0"/>
        </a:p>
      </dgm:t>
    </dgm:pt>
    <dgm:pt modelId="{2BC3041D-8927-4470-9BFC-0894BD38C88A}" cxnId="{E3F9B5FB-2262-4928-B211-BBFD87A481FE}" type="parTrans">
      <dgm:prSet/>
      <dgm:spPr/>
      <dgm:t>
        <a:bodyPr/>
        <a:lstStyle/>
        <a:p>
          <a:endParaRPr lang="zh-CN" altLang="en-US"/>
        </a:p>
      </dgm:t>
    </dgm:pt>
    <dgm:pt modelId="{CEA837CE-0C32-4CE9-8D41-4B43DA0D9A10}" cxnId="{E3F9B5FB-2262-4928-B211-BBFD87A481FE}" type="sibTrans">
      <dgm:prSet/>
      <dgm:spPr/>
      <dgm:t>
        <a:bodyPr/>
        <a:lstStyle/>
        <a:p>
          <a:endParaRPr lang="zh-CN" altLang="en-US"/>
        </a:p>
      </dgm:t>
    </dgm:pt>
    <dgm:pt modelId="{2335C81E-0D99-4852-A19B-F9887C2B8243}">
      <dgm:prSet/>
      <dgm:spPr/>
      <dgm:t>
        <a:bodyPr/>
        <a:lstStyle/>
        <a:p>
          <a:r>
            <a:rPr lang="zh-CN" altLang="en-US" dirty="0" smtClean="0"/>
            <a:t>工作成果</a:t>
          </a:r>
          <a:endParaRPr lang="zh-CN" altLang="en-US" dirty="0"/>
        </a:p>
      </dgm:t>
    </dgm:pt>
    <dgm:pt modelId="{D71A0061-518F-4F4D-AF80-D7088A719614}" cxnId="{04118FDC-724D-417B-8A99-346962C5E0C8}" type="parTrans">
      <dgm:prSet/>
      <dgm:spPr/>
      <dgm:t>
        <a:bodyPr/>
        <a:lstStyle/>
        <a:p>
          <a:endParaRPr lang="zh-CN" altLang="en-US"/>
        </a:p>
      </dgm:t>
    </dgm:pt>
    <dgm:pt modelId="{42933D92-7A9D-4018-8032-BB2F06E20896}" cxnId="{04118FDC-724D-417B-8A99-346962C5E0C8}" type="sibTrans">
      <dgm:prSet/>
      <dgm:spPr/>
      <dgm:t>
        <a:bodyPr/>
        <a:lstStyle/>
        <a:p>
          <a:endParaRPr lang="zh-CN" altLang="en-US"/>
        </a:p>
      </dgm:t>
    </dgm:pt>
    <dgm:pt modelId="{03A821D8-5D9C-4907-85F6-9578B9F79E48}">
      <dgm:prSet/>
      <dgm:spPr/>
      <dgm:t>
        <a:bodyPr/>
        <a:lstStyle/>
        <a:p>
          <a:r>
            <a:rPr lang="zh-CN" altLang="en-US" dirty="0" smtClean="0"/>
            <a:t>医疗保健</a:t>
          </a:r>
          <a:endParaRPr lang="zh-CN" altLang="en-US" dirty="0"/>
        </a:p>
      </dgm:t>
    </dgm:pt>
    <dgm:pt modelId="{41315A47-E9A8-4872-BA59-EF4657A2FE21}" cxnId="{D3721A71-3F8D-4988-AAC1-D5104C1AD552}" type="parTrans">
      <dgm:prSet/>
      <dgm:spPr/>
      <dgm:t>
        <a:bodyPr/>
        <a:lstStyle/>
        <a:p>
          <a:endParaRPr lang="zh-CN" altLang="en-US"/>
        </a:p>
      </dgm:t>
    </dgm:pt>
    <dgm:pt modelId="{0B4D1A25-C14F-4100-B0C5-CC476B89BB09}" cxnId="{D3721A71-3F8D-4988-AAC1-D5104C1AD552}" type="sibTrans">
      <dgm:prSet/>
      <dgm:spPr/>
      <dgm:t>
        <a:bodyPr/>
        <a:lstStyle/>
        <a:p>
          <a:endParaRPr lang="zh-CN" altLang="en-US"/>
        </a:p>
      </dgm:t>
    </dgm:pt>
    <dgm:pt modelId="{D14E0F99-E3CA-4506-8826-F54A72AA116A}">
      <dgm:prSet/>
      <dgm:spPr/>
      <dgm:t>
        <a:bodyPr/>
        <a:lstStyle/>
        <a:p>
          <a:r>
            <a:rPr lang="zh-CN" altLang="en-US" dirty="0" smtClean="0"/>
            <a:t>学生时代</a:t>
          </a:r>
          <a:endParaRPr lang="zh-CN" altLang="en-US" dirty="0"/>
        </a:p>
      </dgm:t>
    </dgm:pt>
    <dgm:pt modelId="{2774CBCC-F39B-4402-8937-AFC000DC2752}" cxnId="{E0C56A0C-80EF-4B8D-93DC-E429A3802BE0}" type="parTrans">
      <dgm:prSet/>
      <dgm:spPr/>
      <dgm:t>
        <a:bodyPr/>
        <a:lstStyle/>
        <a:p>
          <a:endParaRPr lang="zh-CN" altLang="en-US"/>
        </a:p>
      </dgm:t>
    </dgm:pt>
    <dgm:pt modelId="{BF515546-6C88-49C5-A055-3A5C6E32802F}" cxnId="{E0C56A0C-80EF-4B8D-93DC-E429A3802BE0}" type="sibTrans">
      <dgm:prSet/>
      <dgm:spPr/>
      <dgm:t>
        <a:bodyPr/>
        <a:lstStyle/>
        <a:p>
          <a:endParaRPr lang="zh-CN" altLang="en-US"/>
        </a:p>
      </dgm:t>
    </dgm:pt>
    <dgm:pt modelId="{A2ECE4E0-2FC4-46D1-AB96-895B98204A7A}">
      <dgm:prSet/>
      <dgm:spPr/>
      <dgm:t>
        <a:bodyPr/>
        <a:lstStyle/>
        <a:p>
          <a:r>
            <a:rPr lang="zh-CN" altLang="en-US" dirty="0" smtClean="0"/>
            <a:t>医疗保健</a:t>
          </a:r>
          <a:endParaRPr lang="zh-CN" altLang="en-US" dirty="0"/>
        </a:p>
      </dgm:t>
    </dgm:pt>
    <dgm:pt modelId="{A4DB31BB-B6DC-4023-952D-3E77F40C5757}" cxnId="{1092BE23-1D98-49AF-9CBA-B56A0506D99B}" type="parTrans">
      <dgm:prSet/>
      <dgm:spPr/>
      <dgm:t>
        <a:bodyPr/>
        <a:lstStyle/>
        <a:p>
          <a:endParaRPr lang="zh-CN" altLang="en-US"/>
        </a:p>
      </dgm:t>
    </dgm:pt>
    <dgm:pt modelId="{55328415-6DFD-4D60-9958-9D558D870FBD}" cxnId="{1092BE23-1D98-49AF-9CBA-B56A0506D99B}" type="sibTrans">
      <dgm:prSet/>
      <dgm:spPr/>
      <dgm:t>
        <a:bodyPr/>
        <a:lstStyle/>
        <a:p>
          <a:endParaRPr lang="zh-CN" altLang="en-US"/>
        </a:p>
      </dgm:t>
    </dgm:pt>
    <dgm:pt modelId="{3195DE88-E4B5-4F47-821E-2468D4A59233}">
      <dgm:prSet/>
      <dgm:spPr/>
      <dgm:t>
        <a:bodyPr/>
        <a:lstStyle/>
        <a:p>
          <a:r>
            <a:rPr lang="en-US" altLang="zh-CN" dirty="0" smtClean="0"/>
            <a:t>……</a:t>
          </a:r>
          <a:endParaRPr lang="zh-CN" altLang="en-US" dirty="0"/>
        </a:p>
      </dgm:t>
    </dgm:pt>
    <dgm:pt modelId="{5DC32831-9B7A-43E8-A1E8-ACA70FB5160D}" cxnId="{E9C43DB5-B944-44DB-8FC2-263AD0CA66CA}" type="parTrans">
      <dgm:prSet/>
      <dgm:spPr/>
      <dgm:t>
        <a:bodyPr/>
        <a:lstStyle/>
        <a:p>
          <a:endParaRPr lang="zh-CN" altLang="en-US"/>
        </a:p>
      </dgm:t>
    </dgm:pt>
    <dgm:pt modelId="{18834DE4-0F2A-4C91-A22B-F05F27020DD3}" cxnId="{E9C43DB5-B944-44DB-8FC2-263AD0CA66CA}" type="sibTrans">
      <dgm:prSet/>
      <dgm:spPr/>
      <dgm:t>
        <a:bodyPr/>
        <a:lstStyle/>
        <a:p>
          <a:endParaRPr lang="zh-CN" altLang="en-US"/>
        </a:p>
      </dgm:t>
    </dgm:pt>
    <dgm:pt modelId="{0FBEA6C9-41EC-4CE8-8875-0F4930A6C94E}">
      <dgm:prSet/>
      <dgm:spPr/>
      <dgm:t>
        <a:bodyPr/>
        <a:lstStyle/>
        <a:p>
          <a:r>
            <a:rPr lang="zh-CN" altLang="en-US" dirty="0" smtClean="0"/>
            <a:t>家庭历史</a:t>
          </a:r>
          <a:endParaRPr lang="zh-CN" altLang="en-US" dirty="0"/>
        </a:p>
      </dgm:t>
    </dgm:pt>
    <dgm:pt modelId="{ED777D61-39AC-4F7F-8EEC-7D7078E57DDE}" cxnId="{9D75F1D0-3AF6-4EE5-9EF3-64643E7FE33D}" type="parTrans">
      <dgm:prSet/>
      <dgm:spPr/>
      <dgm:t>
        <a:bodyPr/>
        <a:lstStyle/>
        <a:p>
          <a:endParaRPr lang="zh-CN" altLang="en-US"/>
        </a:p>
      </dgm:t>
    </dgm:pt>
    <dgm:pt modelId="{149E89DB-2C28-477C-9FEC-EFAAFACB6CDA}" cxnId="{9D75F1D0-3AF6-4EE5-9EF3-64643E7FE33D}" type="sibTrans">
      <dgm:prSet/>
      <dgm:spPr/>
      <dgm:t>
        <a:bodyPr/>
        <a:lstStyle/>
        <a:p>
          <a:endParaRPr lang="zh-CN" altLang="en-US"/>
        </a:p>
      </dgm:t>
    </dgm:pt>
    <dgm:pt modelId="{9DDCD3B6-71D1-4F63-93EB-41C06BD2F664}">
      <dgm:prSet/>
      <dgm:spPr/>
      <dgm:t>
        <a:bodyPr/>
        <a:lstStyle/>
        <a:p>
          <a:r>
            <a:rPr lang="zh-CN" altLang="en-US" dirty="0" smtClean="0"/>
            <a:t>综合类</a:t>
          </a:r>
          <a:endParaRPr lang="zh-CN" altLang="en-US" dirty="0"/>
        </a:p>
      </dgm:t>
    </dgm:pt>
    <dgm:pt modelId="{1FB60169-5A7A-4B0A-91E5-28C584BE5960}" cxnId="{FCE63864-749D-42A7-BDFF-9706481301B3}" type="parTrans">
      <dgm:prSet/>
      <dgm:spPr/>
      <dgm:t>
        <a:bodyPr/>
        <a:lstStyle/>
        <a:p>
          <a:endParaRPr lang="zh-CN" altLang="en-US"/>
        </a:p>
      </dgm:t>
    </dgm:pt>
    <dgm:pt modelId="{6D1A6DF0-613A-47F8-9A69-F6B22B6C698E}" cxnId="{FCE63864-749D-42A7-BDFF-9706481301B3}" type="sibTrans">
      <dgm:prSet/>
      <dgm:spPr/>
      <dgm:t>
        <a:bodyPr/>
        <a:lstStyle/>
        <a:p>
          <a:endParaRPr lang="zh-CN" altLang="en-US"/>
        </a:p>
      </dgm:t>
    </dgm:pt>
    <dgm:pt modelId="{7CA3028F-0B9A-4B9E-AA48-A3F7E4B9B6C8}">
      <dgm:prSet/>
      <dgm:spPr/>
      <dgm:t>
        <a:bodyPr/>
        <a:lstStyle/>
        <a:p>
          <a:r>
            <a:rPr lang="zh-CN" altLang="en-US" dirty="0" smtClean="0"/>
            <a:t>当家理财</a:t>
          </a:r>
          <a:endParaRPr lang="zh-CN" altLang="en-US" dirty="0"/>
        </a:p>
      </dgm:t>
    </dgm:pt>
    <dgm:pt modelId="{373AE88C-316D-4A8E-953F-299AB3E8EDC4}" cxnId="{48D08B5F-A0AC-4A81-A828-F35E1102F7EA}" type="parTrans">
      <dgm:prSet/>
      <dgm:spPr/>
      <dgm:t>
        <a:bodyPr/>
        <a:lstStyle/>
        <a:p>
          <a:endParaRPr lang="zh-CN" altLang="en-US"/>
        </a:p>
      </dgm:t>
    </dgm:pt>
    <dgm:pt modelId="{30FEF4D0-9781-4419-97F0-7AD3582A4B8B}" cxnId="{48D08B5F-A0AC-4A81-A828-F35E1102F7EA}" type="sibTrans">
      <dgm:prSet/>
      <dgm:spPr/>
      <dgm:t>
        <a:bodyPr/>
        <a:lstStyle/>
        <a:p>
          <a:endParaRPr lang="zh-CN" altLang="en-US"/>
        </a:p>
      </dgm:t>
    </dgm:pt>
    <dgm:pt modelId="{4F7F2F80-14B6-4059-9DFA-0FF00829EFB9}">
      <dgm:prSet/>
      <dgm:spPr/>
      <dgm:t>
        <a:bodyPr/>
        <a:lstStyle/>
        <a:p>
          <a:r>
            <a:rPr lang="en-US" altLang="zh-CN" dirty="0" smtClean="0"/>
            <a:t>……</a:t>
          </a:r>
          <a:endParaRPr lang="zh-CN" altLang="en-US" dirty="0"/>
        </a:p>
      </dgm:t>
    </dgm:pt>
    <dgm:pt modelId="{81DD2B7E-B1D7-4D94-9268-BBF178A6B7EA}" cxnId="{CAC58F3E-EB2D-49E6-B66B-6F70B73B2621}" type="parTrans">
      <dgm:prSet/>
      <dgm:spPr/>
      <dgm:t>
        <a:bodyPr/>
        <a:lstStyle/>
        <a:p>
          <a:endParaRPr lang="zh-CN" altLang="en-US"/>
        </a:p>
      </dgm:t>
    </dgm:pt>
    <dgm:pt modelId="{DB38A30D-F069-4BB6-9A41-10F354F20767}" cxnId="{CAC58F3E-EB2D-49E6-B66B-6F70B73B2621}" type="sibTrans">
      <dgm:prSet/>
      <dgm:spPr/>
      <dgm:t>
        <a:bodyPr/>
        <a:lstStyle/>
        <a:p>
          <a:endParaRPr lang="zh-CN" altLang="en-US"/>
        </a:p>
      </dgm:t>
    </dgm:pt>
    <dgm:pt modelId="{F0E368BD-FE59-47F0-B5BC-26C1ACB244BC}" type="pres">
      <dgm:prSet presAssocID="{DB0EB6A2-A78E-4DD1-BDB9-5F1D49C1A4C0}" presName="diagram" presStyleCnt="0">
        <dgm:presLayoutVars>
          <dgm:chPref val="1"/>
          <dgm:dir/>
          <dgm:animOne val="branch"/>
          <dgm:animLvl val="lvl"/>
          <dgm:resizeHandles/>
        </dgm:presLayoutVars>
      </dgm:prSet>
      <dgm:spPr/>
      <dgm:t>
        <a:bodyPr/>
        <a:lstStyle/>
        <a:p>
          <a:endParaRPr lang="zh-CN" altLang="en-US"/>
        </a:p>
      </dgm:t>
    </dgm:pt>
    <dgm:pt modelId="{EC63F50C-AF6F-4E26-B69F-1FB7FFEDA9F7}" type="pres">
      <dgm:prSet presAssocID="{9BAE23E3-C774-4B0B-8325-E2C0BAAC9005}" presName="root" presStyleCnt="0"/>
      <dgm:spPr/>
    </dgm:pt>
    <dgm:pt modelId="{575778D4-5A3C-4513-8208-05A1C8D7792B}" type="pres">
      <dgm:prSet presAssocID="{9BAE23E3-C774-4B0B-8325-E2C0BAAC9005}" presName="rootComposite" presStyleCnt="0"/>
      <dgm:spPr/>
    </dgm:pt>
    <dgm:pt modelId="{6506932C-8EC5-416D-9CAF-D1E5EA494CBF}" type="pres">
      <dgm:prSet presAssocID="{9BAE23E3-C774-4B0B-8325-E2C0BAAC9005}" presName="rootText" presStyleLbl="node1" presStyleIdx="0" presStyleCnt="4"/>
      <dgm:spPr/>
      <dgm:t>
        <a:bodyPr/>
        <a:lstStyle/>
        <a:p>
          <a:endParaRPr lang="zh-CN" altLang="en-US"/>
        </a:p>
      </dgm:t>
    </dgm:pt>
    <dgm:pt modelId="{1DBBCBAE-1C22-46B6-8C84-7433247661A3}" type="pres">
      <dgm:prSet presAssocID="{9BAE23E3-C774-4B0B-8325-E2C0BAAC9005}" presName="rootConnector" presStyleLbl="node1" presStyleIdx="0" presStyleCnt="4"/>
      <dgm:spPr/>
      <dgm:t>
        <a:bodyPr/>
        <a:lstStyle/>
        <a:p>
          <a:endParaRPr lang="zh-CN" altLang="en-US"/>
        </a:p>
      </dgm:t>
    </dgm:pt>
    <dgm:pt modelId="{58AC5898-7D9A-43C1-971A-7B79A24B0E97}" type="pres">
      <dgm:prSet presAssocID="{9BAE23E3-C774-4B0B-8325-E2C0BAAC9005}" presName="childShape" presStyleCnt="0"/>
      <dgm:spPr/>
    </dgm:pt>
    <dgm:pt modelId="{D25DEBAC-EBB7-4F5D-B75C-4AAD53A1B7B4}" type="pres">
      <dgm:prSet presAssocID="{AE388A4C-F3E3-436A-BD4D-1A532DDB3B66}" presName="Name13" presStyleLbl="parChTrans1D2" presStyleIdx="0" presStyleCnt="17"/>
      <dgm:spPr/>
      <dgm:t>
        <a:bodyPr/>
        <a:lstStyle/>
        <a:p>
          <a:endParaRPr lang="zh-CN" altLang="en-US"/>
        </a:p>
      </dgm:t>
    </dgm:pt>
    <dgm:pt modelId="{6BAAAB38-1788-4617-BE1C-8F275A801C2B}" type="pres">
      <dgm:prSet presAssocID="{E16772B3-8264-489E-A640-2A51069C1108}" presName="childText" presStyleLbl="bgAcc1" presStyleIdx="0" presStyleCnt="17">
        <dgm:presLayoutVars>
          <dgm:bulletEnabled val="1"/>
        </dgm:presLayoutVars>
      </dgm:prSet>
      <dgm:spPr/>
      <dgm:t>
        <a:bodyPr/>
        <a:lstStyle/>
        <a:p>
          <a:endParaRPr lang="zh-CN" altLang="en-US"/>
        </a:p>
      </dgm:t>
    </dgm:pt>
    <dgm:pt modelId="{48DB1628-F3F3-4579-8567-194ED718900E}" type="pres">
      <dgm:prSet presAssocID="{2077FA89-1286-461D-B6BA-4FC63519DEE7}" presName="Name13" presStyleLbl="parChTrans1D2" presStyleIdx="1" presStyleCnt="17"/>
      <dgm:spPr/>
      <dgm:t>
        <a:bodyPr/>
        <a:lstStyle/>
        <a:p>
          <a:endParaRPr lang="zh-CN" altLang="en-US"/>
        </a:p>
      </dgm:t>
    </dgm:pt>
    <dgm:pt modelId="{9545FF6F-D422-4D19-B9AD-8B9B86208DE0}" type="pres">
      <dgm:prSet presAssocID="{4DE76E46-F315-405C-B67E-A5AE1B362CD9}" presName="childText" presStyleLbl="bgAcc1" presStyleIdx="1" presStyleCnt="17">
        <dgm:presLayoutVars>
          <dgm:bulletEnabled val="1"/>
        </dgm:presLayoutVars>
      </dgm:prSet>
      <dgm:spPr/>
      <dgm:t>
        <a:bodyPr/>
        <a:lstStyle/>
        <a:p>
          <a:endParaRPr lang="zh-CN" altLang="en-US"/>
        </a:p>
      </dgm:t>
    </dgm:pt>
    <dgm:pt modelId="{B8FE08AD-EF5C-4AD6-8D76-2D40C70C94E6}" type="pres">
      <dgm:prSet presAssocID="{94C998A8-BC8B-44DD-9815-0C3BC2B7243B}" presName="Name13" presStyleLbl="parChTrans1D2" presStyleIdx="2" presStyleCnt="17"/>
      <dgm:spPr/>
      <dgm:t>
        <a:bodyPr/>
        <a:lstStyle/>
        <a:p>
          <a:endParaRPr lang="zh-CN" altLang="en-US"/>
        </a:p>
      </dgm:t>
    </dgm:pt>
    <dgm:pt modelId="{E15A9847-A69B-4545-A589-B08FFDE8DE36}" type="pres">
      <dgm:prSet presAssocID="{9B5BBACC-5330-4994-8655-2A29F28D3EC1}" presName="childText" presStyleLbl="bgAcc1" presStyleIdx="2" presStyleCnt="17">
        <dgm:presLayoutVars>
          <dgm:bulletEnabled val="1"/>
        </dgm:presLayoutVars>
      </dgm:prSet>
      <dgm:spPr/>
      <dgm:t>
        <a:bodyPr/>
        <a:lstStyle/>
        <a:p>
          <a:endParaRPr lang="zh-CN" altLang="en-US"/>
        </a:p>
      </dgm:t>
    </dgm:pt>
    <dgm:pt modelId="{F9FECBB5-4445-4945-B6DA-09C29CEAC90F}" type="pres">
      <dgm:prSet presAssocID="{B5CA2717-2764-4DA7-9704-BAF147FAD598}" presName="Name13" presStyleLbl="parChTrans1D2" presStyleIdx="3" presStyleCnt="17"/>
      <dgm:spPr/>
      <dgm:t>
        <a:bodyPr/>
        <a:lstStyle/>
        <a:p>
          <a:endParaRPr lang="zh-CN" altLang="en-US"/>
        </a:p>
      </dgm:t>
    </dgm:pt>
    <dgm:pt modelId="{63895489-F992-4F52-BE8A-64303D2AFC53}" type="pres">
      <dgm:prSet presAssocID="{89822065-6493-42E1-BD1D-F4904C987D2D}" presName="childText" presStyleLbl="bgAcc1" presStyleIdx="3" presStyleCnt="17">
        <dgm:presLayoutVars>
          <dgm:bulletEnabled val="1"/>
        </dgm:presLayoutVars>
      </dgm:prSet>
      <dgm:spPr/>
      <dgm:t>
        <a:bodyPr/>
        <a:lstStyle/>
        <a:p>
          <a:endParaRPr lang="zh-CN" altLang="en-US"/>
        </a:p>
      </dgm:t>
    </dgm:pt>
    <dgm:pt modelId="{47C1D73F-1DD1-4805-A56A-54C556DF72C3}" type="pres">
      <dgm:prSet presAssocID="{17376DD3-E33A-4BE9-911F-EFFD3F1E5E20}" presName="Name13" presStyleLbl="parChTrans1D2" presStyleIdx="4" presStyleCnt="17"/>
      <dgm:spPr/>
      <dgm:t>
        <a:bodyPr/>
        <a:lstStyle/>
        <a:p>
          <a:endParaRPr lang="zh-CN" altLang="en-US"/>
        </a:p>
      </dgm:t>
    </dgm:pt>
    <dgm:pt modelId="{E8DD0773-A0E1-4A57-88DD-721CE3F30C04}" type="pres">
      <dgm:prSet presAssocID="{F06D06BB-DD4E-46CC-AE6E-404B744201C2}" presName="childText" presStyleLbl="bgAcc1" presStyleIdx="4" presStyleCnt="17">
        <dgm:presLayoutVars>
          <dgm:bulletEnabled val="1"/>
        </dgm:presLayoutVars>
      </dgm:prSet>
      <dgm:spPr/>
      <dgm:t>
        <a:bodyPr/>
        <a:lstStyle/>
        <a:p>
          <a:endParaRPr lang="zh-CN" altLang="en-US"/>
        </a:p>
      </dgm:t>
    </dgm:pt>
    <dgm:pt modelId="{CF85D06E-110C-4EAB-963F-FBDBB0118B42}" type="pres">
      <dgm:prSet presAssocID="{30F5772C-62DD-4A5D-922B-F05BAC78A691}" presName="root" presStyleCnt="0"/>
      <dgm:spPr/>
    </dgm:pt>
    <dgm:pt modelId="{61F47344-6A61-4F76-B6C3-40DD703278F9}" type="pres">
      <dgm:prSet presAssocID="{30F5772C-62DD-4A5D-922B-F05BAC78A691}" presName="rootComposite" presStyleCnt="0"/>
      <dgm:spPr/>
    </dgm:pt>
    <dgm:pt modelId="{27A232A2-26F4-4551-A4F3-912F6B50A1CF}" type="pres">
      <dgm:prSet presAssocID="{30F5772C-62DD-4A5D-922B-F05BAC78A691}" presName="rootText" presStyleLbl="node1" presStyleIdx="1" presStyleCnt="4"/>
      <dgm:spPr/>
      <dgm:t>
        <a:bodyPr/>
        <a:lstStyle/>
        <a:p>
          <a:endParaRPr lang="zh-CN" altLang="en-US"/>
        </a:p>
      </dgm:t>
    </dgm:pt>
    <dgm:pt modelId="{AC3F7444-393F-444C-B5B6-82584AB7DF05}" type="pres">
      <dgm:prSet presAssocID="{30F5772C-62DD-4A5D-922B-F05BAC78A691}" presName="rootConnector" presStyleLbl="node1" presStyleIdx="1" presStyleCnt="4"/>
      <dgm:spPr/>
      <dgm:t>
        <a:bodyPr/>
        <a:lstStyle/>
        <a:p>
          <a:endParaRPr lang="zh-CN" altLang="en-US"/>
        </a:p>
      </dgm:t>
    </dgm:pt>
    <dgm:pt modelId="{6C9D644E-C5F0-418F-B6BA-EFDCAE70799C}" type="pres">
      <dgm:prSet presAssocID="{30F5772C-62DD-4A5D-922B-F05BAC78A691}" presName="childShape" presStyleCnt="0"/>
      <dgm:spPr/>
    </dgm:pt>
    <dgm:pt modelId="{F25546D1-DC87-4CFA-BCF4-EB0035115EE7}" type="pres">
      <dgm:prSet presAssocID="{24379BA2-2B60-4612-BD80-B10779958780}" presName="Name13" presStyleLbl="parChTrans1D2" presStyleIdx="5" presStyleCnt="17"/>
      <dgm:spPr/>
      <dgm:t>
        <a:bodyPr/>
        <a:lstStyle/>
        <a:p>
          <a:endParaRPr lang="zh-CN" altLang="en-US"/>
        </a:p>
      </dgm:t>
    </dgm:pt>
    <dgm:pt modelId="{E67FBB46-3A17-4049-97C1-4DBD8226B345}" type="pres">
      <dgm:prSet presAssocID="{4A63FBDE-186A-4020-8B50-1B79F5126D0C}" presName="childText" presStyleLbl="bgAcc1" presStyleIdx="5" presStyleCnt="17">
        <dgm:presLayoutVars>
          <dgm:bulletEnabled val="1"/>
        </dgm:presLayoutVars>
      </dgm:prSet>
      <dgm:spPr/>
      <dgm:t>
        <a:bodyPr/>
        <a:lstStyle/>
        <a:p>
          <a:endParaRPr lang="zh-CN" altLang="en-US"/>
        </a:p>
      </dgm:t>
    </dgm:pt>
    <dgm:pt modelId="{297C5C15-427D-409A-BA6A-A02C496E6CF2}" type="pres">
      <dgm:prSet presAssocID="{13481096-21BB-440F-AA8D-0B59FF92D199}" presName="Name13" presStyleLbl="parChTrans1D2" presStyleIdx="6" presStyleCnt="17"/>
      <dgm:spPr/>
      <dgm:t>
        <a:bodyPr/>
        <a:lstStyle/>
        <a:p>
          <a:endParaRPr lang="zh-CN" altLang="en-US"/>
        </a:p>
      </dgm:t>
    </dgm:pt>
    <dgm:pt modelId="{213AED54-4BEE-4DBC-8DFD-F935831D158B}" type="pres">
      <dgm:prSet presAssocID="{3A095990-B69C-4F11-8BD9-A19093756815}" presName="childText" presStyleLbl="bgAcc1" presStyleIdx="6" presStyleCnt="17">
        <dgm:presLayoutVars>
          <dgm:bulletEnabled val="1"/>
        </dgm:presLayoutVars>
      </dgm:prSet>
      <dgm:spPr/>
      <dgm:t>
        <a:bodyPr/>
        <a:lstStyle/>
        <a:p>
          <a:endParaRPr lang="zh-CN" altLang="en-US"/>
        </a:p>
      </dgm:t>
    </dgm:pt>
    <dgm:pt modelId="{4ED031AB-CCD4-43B3-9F59-52FAD3B2F5FA}" type="pres">
      <dgm:prSet presAssocID="{2BC3041D-8927-4470-9BFC-0894BD38C88A}" presName="Name13" presStyleLbl="parChTrans1D2" presStyleIdx="7" presStyleCnt="17"/>
      <dgm:spPr/>
      <dgm:t>
        <a:bodyPr/>
        <a:lstStyle/>
        <a:p>
          <a:endParaRPr lang="zh-CN" altLang="en-US"/>
        </a:p>
      </dgm:t>
    </dgm:pt>
    <dgm:pt modelId="{81479B85-DE22-4EEF-942F-17FD0D4CC5A3}" type="pres">
      <dgm:prSet presAssocID="{0CA97C09-8782-4EAD-8DD3-65F1AE79A8CD}" presName="childText" presStyleLbl="bgAcc1" presStyleIdx="7" presStyleCnt="17">
        <dgm:presLayoutVars>
          <dgm:bulletEnabled val="1"/>
        </dgm:presLayoutVars>
      </dgm:prSet>
      <dgm:spPr/>
      <dgm:t>
        <a:bodyPr/>
        <a:lstStyle/>
        <a:p>
          <a:endParaRPr lang="zh-CN" altLang="en-US"/>
        </a:p>
      </dgm:t>
    </dgm:pt>
    <dgm:pt modelId="{B6AA7203-AA5A-4947-944F-E3189B6FAAA4}" type="pres">
      <dgm:prSet presAssocID="{D71A0061-518F-4F4D-AF80-D7088A719614}" presName="Name13" presStyleLbl="parChTrans1D2" presStyleIdx="8" presStyleCnt="17"/>
      <dgm:spPr/>
      <dgm:t>
        <a:bodyPr/>
        <a:lstStyle/>
        <a:p>
          <a:endParaRPr lang="zh-CN" altLang="en-US"/>
        </a:p>
      </dgm:t>
    </dgm:pt>
    <dgm:pt modelId="{B6A043F4-6452-434C-8303-86DFBFFE2A30}" type="pres">
      <dgm:prSet presAssocID="{2335C81E-0D99-4852-A19B-F9887C2B8243}" presName="childText" presStyleLbl="bgAcc1" presStyleIdx="8" presStyleCnt="17">
        <dgm:presLayoutVars>
          <dgm:bulletEnabled val="1"/>
        </dgm:presLayoutVars>
      </dgm:prSet>
      <dgm:spPr/>
      <dgm:t>
        <a:bodyPr/>
        <a:lstStyle/>
        <a:p>
          <a:endParaRPr lang="zh-CN" altLang="en-US"/>
        </a:p>
      </dgm:t>
    </dgm:pt>
    <dgm:pt modelId="{1FD751B4-FD70-4305-A4EA-0E99F1EDAEAC}" type="pres">
      <dgm:prSet presAssocID="{41315A47-E9A8-4872-BA59-EF4657A2FE21}" presName="Name13" presStyleLbl="parChTrans1D2" presStyleIdx="9" presStyleCnt="17"/>
      <dgm:spPr/>
      <dgm:t>
        <a:bodyPr/>
        <a:lstStyle/>
        <a:p>
          <a:endParaRPr lang="zh-CN" altLang="en-US"/>
        </a:p>
      </dgm:t>
    </dgm:pt>
    <dgm:pt modelId="{DFA7F967-D6E9-45F7-9B23-134646A916B8}" type="pres">
      <dgm:prSet presAssocID="{03A821D8-5D9C-4907-85F6-9578B9F79E48}" presName="childText" presStyleLbl="bgAcc1" presStyleIdx="9" presStyleCnt="17">
        <dgm:presLayoutVars>
          <dgm:bulletEnabled val="1"/>
        </dgm:presLayoutVars>
      </dgm:prSet>
      <dgm:spPr/>
      <dgm:t>
        <a:bodyPr/>
        <a:lstStyle/>
        <a:p>
          <a:endParaRPr lang="zh-CN" altLang="en-US"/>
        </a:p>
      </dgm:t>
    </dgm:pt>
    <dgm:pt modelId="{7128166C-41A2-4A3A-B4A9-67B695F594BA}" type="pres">
      <dgm:prSet presAssocID="{1ECCE692-E7C7-400E-AFB3-71BFA611E30C}" presName="root" presStyleCnt="0"/>
      <dgm:spPr/>
    </dgm:pt>
    <dgm:pt modelId="{FA873186-19E5-4D8D-B8A2-D68845A3F9B9}" type="pres">
      <dgm:prSet presAssocID="{1ECCE692-E7C7-400E-AFB3-71BFA611E30C}" presName="rootComposite" presStyleCnt="0"/>
      <dgm:spPr/>
    </dgm:pt>
    <dgm:pt modelId="{7BB6AA89-AEB1-4A7F-8356-BB8BD6FEFEA8}" type="pres">
      <dgm:prSet presAssocID="{1ECCE692-E7C7-400E-AFB3-71BFA611E30C}" presName="rootText" presStyleLbl="node1" presStyleIdx="2" presStyleCnt="4"/>
      <dgm:spPr/>
      <dgm:t>
        <a:bodyPr/>
        <a:lstStyle/>
        <a:p>
          <a:endParaRPr lang="zh-CN" altLang="en-US"/>
        </a:p>
      </dgm:t>
    </dgm:pt>
    <dgm:pt modelId="{8B8F55F2-C8D6-4063-A444-52A897977782}" type="pres">
      <dgm:prSet presAssocID="{1ECCE692-E7C7-400E-AFB3-71BFA611E30C}" presName="rootConnector" presStyleLbl="node1" presStyleIdx="2" presStyleCnt="4"/>
      <dgm:spPr/>
      <dgm:t>
        <a:bodyPr/>
        <a:lstStyle/>
        <a:p>
          <a:endParaRPr lang="zh-CN" altLang="en-US"/>
        </a:p>
      </dgm:t>
    </dgm:pt>
    <dgm:pt modelId="{52FA900C-B0FD-421C-BCDE-71FA36D07EBD}" type="pres">
      <dgm:prSet presAssocID="{1ECCE692-E7C7-400E-AFB3-71BFA611E30C}" presName="childShape" presStyleCnt="0"/>
      <dgm:spPr/>
    </dgm:pt>
    <dgm:pt modelId="{FA27B493-24DC-4423-A373-0740876040B8}" type="pres">
      <dgm:prSet presAssocID="{7C5E05F4-7CE6-4A92-B93F-67C7F0C9BF2A}" presName="Name13" presStyleLbl="parChTrans1D2" presStyleIdx="10" presStyleCnt="17"/>
      <dgm:spPr/>
      <dgm:t>
        <a:bodyPr/>
        <a:lstStyle/>
        <a:p>
          <a:endParaRPr lang="zh-CN" altLang="en-US"/>
        </a:p>
      </dgm:t>
    </dgm:pt>
    <dgm:pt modelId="{48EFB1DA-D95D-4CA2-83A6-B344EF1CED6B}" type="pres">
      <dgm:prSet presAssocID="{453DCF5B-87A9-4603-9C3E-BF3E6FF585C6}" presName="childText" presStyleLbl="bgAcc1" presStyleIdx="10" presStyleCnt="17">
        <dgm:presLayoutVars>
          <dgm:bulletEnabled val="1"/>
        </dgm:presLayoutVars>
      </dgm:prSet>
      <dgm:spPr/>
      <dgm:t>
        <a:bodyPr/>
        <a:lstStyle/>
        <a:p>
          <a:endParaRPr lang="zh-CN" altLang="en-US"/>
        </a:p>
      </dgm:t>
    </dgm:pt>
    <dgm:pt modelId="{618A5B72-E5AB-4538-B97E-CF7AD2817DFD}" type="pres">
      <dgm:prSet presAssocID="{2774CBCC-F39B-4402-8937-AFC000DC2752}" presName="Name13" presStyleLbl="parChTrans1D2" presStyleIdx="11" presStyleCnt="17"/>
      <dgm:spPr/>
      <dgm:t>
        <a:bodyPr/>
        <a:lstStyle/>
        <a:p>
          <a:endParaRPr lang="zh-CN" altLang="en-US"/>
        </a:p>
      </dgm:t>
    </dgm:pt>
    <dgm:pt modelId="{180599A5-9C19-487E-9408-62EE5799F18D}" type="pres">
      <dgm:prSet presAssocID="{D14E0F99-E3CA-4506-8826-F54A72AA116A}" presName="childText" presStyleLbl="bgAcc1" presStyleIdx="11" presStyleCnt="17">
        <dgm:presLayoutVars>
          <dgm:bulletEnabled val="1"/>
        </dgm:presLayoutVars>
      </dgm:prSet>
      <dgm:spPr/>
      <dgm:t>
        <a:bodyPr/>
        <a:lstStyle/>
        <a:p>
          <a:endParaRPr lang="zh-CN" altLang="en-US"/>
        </a:p>
      </dgm:t>
    </dgm:pt>
    <dgm:pt modelId="{FC138145-0ED9-49F8-976C-787303FBEE7E}" type="pres">
      <dgm:prSet presAssocID="{A4DB31BB-B6DC-4023-952D-3E77F40C5757}" presName="Name13" presStyleLbl="parChTrans1D2" presStyleIdx="12" presStyleCnt="17"/>
      <dgm:spPr/>
      <dgm:t>
        <a:bodyPr/>
        <a:lstStyle/>
        <a:p>
          <a:endParaRPr lang="zh-CN" altLang="en-US"/>
        </a:p>
      </dgm:t>
    </dgm:pt>
    <dgm:pt modelId="{FD58F582-C8E2-4698-8F6B-7E2890270F10}" type="pres">
      <dgm:prSet presAssocID="{A2ECE4E0-2FC4-46D1-AB96-895B98204A7A}" presName="childText" presStyleLbl="bgAcc1" presStyleIdx="12" presStyleCnt="17">
        <dgm:presLayoutVars>
          <dgm:bulletEnabled val="1"/>
        </dgm:presLayoutVars>
      </dgm:prSet>
      <dgm:spPr/>
      <dgm:t>
        <a:bodyPr/>
        <a:lstStyle/>
        <a:p>
          <a:endParaRPr lang="zh-CN" altLang="en-US"/>
        </a:p>
      </dgm:t>
    </dgm:pt>
    <dgm:pt modelId="{74B8BBB4-C33B-4BF9-80C7-CDBF7B1E0920}" type="pres">
      <dgm:prSet presAssocID="{5DC32831-9B7A-43E8-A1E8-ACA70FB5160D}" presName="Name13" presStyleLbl="parChTrans1D2" presStyleIdx="13" presStyleCnt="17"/>
      <dgm:spPr/>
      <dgm:t>
        <a:bodyPr/>
        <a:lstStyle/>
        <a:p>
          <a:endParaRPr lang="zh-CN" altLang="en-US"/>
        </a:p>
      </dgm:t>
    </dgm:pt>
    <dgm:pt modelId="{58A7AFDE-248E-48A1-B97C-B4BFC47C1FD5}" type="pres">
      <dgm:prSet presAssocID="{3195DE88-E4B5-4F47-821E-2468D4A59233}" presName="childText" presStyleLbl="bgAcc1" presStyleIdx="13" presStyleCnt="17">
        <dgm:presLayoutVars>
          <dgm:bulletEnabled val="1"/>
        </dgm:presLayoutVars>
      </dgm:prSet>
      <dgm:spPr/>
      <dgm:t>
        <a:bodyPr/>
        <a:lstStyle/>
        <a:p>
          <a:endParaRPr lang="zh-CN" altLang="en-US"/>
        </a:p>
      </dgm:t>
    </dgm:pt>
    <dgm:pt modelId="{66D6FD6D-933E-4B24-82EB-D2F29D8275D0}" type="pres">
      <dgm:prSet presAssocID="{9DDCD3B6-71D1-4F63-93EB-41C06BD2F664}" presName="root" presStyleCnt="0"/>
      <dgm:spPr/>
    </dgm:pt>
    <dgm:pt modelId="{78741784-3602-4E37-9E31-367903BB9F3B}" type="pres">
      <dgm:prSet presAssocID="{9DDCD3B6-71D1-4F63-93EB-41C06BD2F664}" presName="rootComposite" presStyleCnt="0"/>
      <dgm:spPr/>
    </dgm:pt>
    <dgm:pt modelId="{7E6E9BD0-7E90-49C0-AFA5-6F4FD485CBCD}" type="pres">
      <dgm:prSet presAssocID="{9DDCD3B6-71D1-4F63-93EB-41C06BD2F664}" presName="rootText" presStyleLbl="node1" presStyleIdx="3" presStyleCnt="4"/>
      <dgm:spPr/>
      <dgm:t>
        <a:bodyPr/>
        <a:lstStyle/>
        <a:p>
          <a:endParaRPr lang="zh-CN" altLang="en-US"/>
        </a:p>
      </dgm:t>
    </dgm:pt>
    <dgm:pt modelId="{173718FB-7940-4ACD-8C08-956F2BECE27B}" type="pres">
      <dgm:prSet presAssocID="{9DDCD3B6-71D1-4F63-93EB-41C06BD2F664}" presName="rootConnector" presStyleLbl="node1" presStyleIdx="3" presStyleCnt="4"/>
      <dgm:spPr/>
      <dgm:t>
        <a:bodyPr/>
        <a:lstStyle/>
        <a:p>
          <a:endParaRPr lang="zh-CN" altLang="en-US"/>
        </a:p>
      </dgm:t>
    </dgm:pt>
    <dgm:pt modelId="{D344AB8C-0FC4-45DF-9D8F-AC094A3A6590}" type="pres">
      <dgm:prSet presAssocID="{9DDCD3B6-71D1-4F63-93EB-41C06BD2F664}" presName="childShape" presStyleCnt="0"/>
      <dgm:spPr/>
    </dgm:pt>
    <dgm:pt modelId="{2D211AE9-2229-4857-BB11-1A6A7E279E5D}" type="pres">
      <dgm:prSet presAssocID="{373AE88C-316D-4A8E-953F-299AB3E8EDC4}" presName="Name13" presStyleLbl="parChTrans1D2" presStyleIdx="14" presStyleCnt="17"/>
      <dgm:spPr/>
      <dgm:t>
        <a:bodyPr/>
        <a:lstStyle/>
        <a:p>
          <a:endParaRPr lang="zh-CN" altLang="en-US"/>
        </a:p>
      </dgm:t>
    </dgm:pt>
    <dgm:pt modelId="{687AF3AB-F59F-4C94-997E-F66E9A4F7508}" type="pres">
      <dgm:prSet presAssocID="{7CA3028F-0B9A-4B9E-AA48-A3F7E4B9B6C8}" presName="childText" presStyleLbl="bgAcc1" presStyleIdx="14" presStyleCnt="17">
        <dgm:presLayoutVars>
          <dgm:bulletEnabled val="1"/>
        </dgm:presLayoutVars>
      </dgm:prSet>
      <dgm:spPr/>
      <dgm:t>
        <a:bodyPr/>
        <a:lstStyle/>
        <a:p>
          <a:endParaRPr lang="zh-CN" altLang="en-US"/>
        </a:p>
      </dgm:t>
    </dgm:pt>
    <dgm:pt modelId="{E5F059E2-592E-4738-BCF0-0A7071C98B79}" type="pres">
      <dgm:prSet presAssocID="{ED777D61-39AC-4F7F-8EEC-7D7078E57DDE}" presName="Name13" presStyleLbl="parChTrans1D2" presStyleIdx="15" presStyleCnt="17"/>
      <dgm:spPr/>
      <dgm:t>
        <a:bodyPr/>
        <a:lstStyle/>
        <a:p>
          <a:endParaRPr lang="zh-CN" altLang="en-US"/>
        </a:p>
      </dgm:t>
    </dgm:pt>
    <dgm:pt modelId="{6C070583-FBBD-4903-9D00-39BAADC861EB}" type="pres">
      <dgm:prSet presAssocID="{0FBEA6C9-41EC-4CE8-8875-0F4930A6C94E}" presName="childText" presStyleLbl="bgAcc1" presStyleIdx="15" presStyleCnt="17">
        <dgm:presLayoutVars>
          <dgm:bulletEnabled val="1"/>
        </dgm:presLayoutVars>
      </dgm:prSet>
      <dgm:spPr/>
      <dgm:t>
        <a:bodyPr/>
        <a:lstStyle/>
        <a:p>
          <a:endParaRPr lang="zh-CN" altLang="en-US"/>
        </a:p>
      </dgm:t>
    </dgm:pt>
    <dgm:pt modelId="{52B401AE-D20A-434F-9448-3A4B470CD3F3}" type="pres">
      <dgm:prSet presAssocID="{81DD2B7E-B1D7-4D94-9268-BBF178A6B7EA}" presName="Name13" presStyleLbl="parChTrans1D2" presStyleIdx="16" presStyleCnt="17"/>
      <dgm:spPr/>
      <dgm:t>
        <a:bodyPr/>
        <a:lstStyle/>
        <a:p>
          <a:endParaRPr lang="zh-CN" altLang="en-US"/>
        </a:p>
      </dgm:t>
    </dgm:pt>
    <dgm:pt modelId="{87357ACD-B704-499B-93AF-357EBAE3D261}" type="pres">
      <dgm:prSet presAssocID="{4F7F2F80-14B6-4059-9DFA-0FF00829EFB9}" presName="childText" presStyleLbl="bgAcc1" presStyleIdx="16" presStyleCnt="17">
        <dgm:presLayoutVars>
          <dgm:bulletEnabled val="1"/>
        </dgm:presLayoutVars>
      </dgm:prSet>
      <dgm:spPr/>
      <dgm:t>
        <a:bodyPr/>
        <a:lstStyle/>
        <a:p>
          <a:endParaRPr lang="zh-CN" altLang="en-US"/>
        </a:p>
      </dgm:t>
    </dgm:pt>
  </dgm:ptLst>
  <dgm:cxnLst>
    <dgm:cxn modelId="{3BF38DF7-1B10-403D-B855-28AFC1F92086}" type="presOf" srcId="{94C998A8-BC8B-44DD-9815-0C3BC2B7243B}" destId="{B8FE08AD-EF5C-4AD6-8D76-2D40C70C94E6}" srcOrd="0" destOrd="0" presId="urn:microsoft.com/office/officeart/2005/8/layout/hierarchy3"/>
    <dgm:cxn modelId="{9D1EB4EE-2BE4-43F3-957C-2E643944E18C}" type="presOf" srcId="{9B5BBACC-5330-4994-8655-2A29F28D3EC1}" destId="{E15A9847-A69B-4545-A589-B08FFDE8DE36}" srcOrd="0" destOrd="0" presId="urn:microsoft.com/office/officeart/2005/8/layout/hierarchy3"/>
    <dgm:cxn modelId="{99021BA6-884B-4F86-A015-909830C257EA}" type="presOf" srcId="{1ECCE692-E7C7-400E-AFB3-71BFA611E30C}" destId="{7BB6AA89-AEB1-4A7F-8356-BB8BD6FEFEA8}" srcOrd="0" destOrd="0" presId="urn:microsoft.com/office/officeart/2005/8/layout/hierarchy3"/>
    <dgm:cxn modelId="{23A3B1D5-0EE6-48B7-893D-80CFE7CCD2AC}" type="presOf" srcId="{30F5772C-62DD-4A5D-922B-F05BAC78A691}" destId="{27A232A2-26F4-4551-A4F3-912F6B50A1CF}" srcOrd="0" destOrd="0" presId="urn:microsoft.com/office/officeart/2005/8/layout/hierarchy3"/>
    <dgm:cxn modelId="{0DFC0088-F451-436A-B5B3-5106865BFAA1}" type="presOf" srcId="{2335C81E-0D99-4852-A19B-F9887C2B8243}" destId="{B6A043F4-6452-434C-8303-86DFBFFE2A30}" srcOrd="0" destOrd="0" presId="urn:microsoft.com/office/officeart/2005/8/layout/hierarchy3"/>
    <dgm:cxn modelId="{04118FDC-724D-417B-8A99-346962C5E0C8}" srcId="{30F5772C-62DD-4A5D-922B-F05BAC78A691}" destId="{2335C81E-0D99-4852-A19B-F9887C2B8243}" srcOrd="3" destOrd="0" parTransId="{D71A0061-518F-4F4D-AF80-D7088A719614}" sibTransId="{42933D92-7A9D-4018-8032-BB2F06E20896}"/>
    <dgm:cxn modelId="{BB270375-3023-488C-8F23-67C17BF6EAB9}" type="presOf" srcId="{17376DD3-E33A-4BE9-911F-EFFD3F1E5E20}" destId="{47C1D73F-1DD1-4805-A56A-54C556DF72C3}" srcOrd="0" destOrd="0" presId="urn:microsoft.com/office/officeart/2005/8/layout/hierarchy3"/>
    <dgm:cxn modelId="{48D08B5F-A0AC-4A81-A828-F35E1102F7EA}" srcId="{9DDCD3B6-71D1-4F63-93EB-41C06BD2F664}" destId="{7CA3028F-0B9A-4B9E-AA48-A3F7E4B9B6C8}" srcOrd="0" destOrd="0" parTransId="{373AE88C-316D-4A8E-953F-299AB3E8EDC4}" sibTransId="{30FEF4D0-9781-4419-97F0-7AD3582A4B8B}"/>
    <dgm:cxn modelId="{3282284F-179F-4969-8185-02CE3C2664C0}" type="presOf" srcId="{2BC3041D-8927-4470-9BFC-0894BD38C88A}" destId="{4ED031AB-CCD4-43B3-9F59-52FAD3B2F5FA}" srcOrd="0" destOrd="0" presId="urn:microsoft.com/office/officeart/2005/8/layout/hierarchy3"/>
    <dgm:cxn modelId="{E4819808-249D-4895-99D0-F7EFBE4E8A5D}" type="presOf" srcId="{373AE88C-316D-4A8E-953F-299AB3E8EDC4}" destId="{2D211AE9-2229-4857-BB11-1A6A7E279E5D}" srcOrd="0" destOrd="0" presId="urn:microsoft.com/office/officeart/2005/8/layout/hierarchy3"/>
    <dgm:cxn modelId="{37BBE91A-66F3-41D2-BD7B-474928A09698}" srcId="{9BAE23E3-C774-4B0B-8325-E2C0BAAC9005}" destId="{F06D06BB-DD4E-46CC-AE6E-404B744201C2}" srcOrd="4" destOrd="0" parTransId="{17376DD3-E33A-4BE9-911F-EFFD3F1E5E20}" sibTransId="{DD5D84D8-3B9D-497A-A2E8-1064B88A7166}"/>
    <dgm:cxn modelId="{5921C5F2-EFED-4284-ACE0-58DE13B9F4CC}" type="presOf" srcId="{A4DB31BB-B6DC-4023-952D-3E77F40C5757}" destId="{FC138145-0ED9-49F8-976C-787303FBEE7E}" srcOrd="0" destOrd="0" presId="urn:microsoft.com/office/officeart/2005/8/layout/hierarchy3"/>
    <dgm:cxn modelId="{9D47AB05-E448-4D31-BAA0-F4381A9DE725}" type="presOf" srcId="{5DC32831-9B7A-43E8-A1E8-ACA70FB5160D}" destId="{74B8BBB4-C33B-4BF9-80C7-CDBF7B1E0920}" srcOrd="0" destOrd="0" presId="urn:microsoft.com/office/officeart/2005/8/layout/hierarchy3"/>
    <dgm:cxn modelId="{96470BBA-9DA6-40A7-8B49-016BED00D47B}" type="presOf" srcId="{4A63FBDE-186A-4020-8B50-1B79F5126D0C}" destId="{E67FBB46-3A17-4049-97C1-4DBD8226B345}" srcOrd="0" destOrd="0" presId="urn:microsoft.com/office/officeart/2005/8/layout/hierarchy3"/>
    <dgm:cxn modelId="{DBC04630-6021-4CB5-AB5B-A7D924EDED7F}" type="presOf" srcId="{30F5772C-62DD-4A5D-922B-F05BAC78A691}" destId="{AC3F7444-393F-444C-B5B6-82584AB7DF05}" srcOrd="1" destOrd="0" presId="urn:microsoft.com/office/officeart/2005/8/layout/hierarchy3"/>
    <dgm:cxn modelId="{BDD8249E-7B01-4DDC-80C2-46B4835731F0}" type="presOf" srcId="{D14E0F99-E3CA-4506-8826-F54A72AA116A}" destId="{180599A5-9C19-487E-9408-62EE5799F18D}" srcOrd="0" destOrd="0" presId="urn:microsoft.com/office/officeart/2005/8/layout/hierarchy3"/>
    <dgm:cxn modelId="{A55DCA67-23AE-4C1F-906C-96E08B4BDC46}" type="presOf" srcId="{ED777D61-39AC-4F7F-8EEC-7D7078E57DDE}" destId="{E5F059E2-592E-4738-BCF0-0A7071C98B79}" srcOrd="0" destOrd="0" presId="urn:microsoft.com/office/officeart/2005/8/layout/hierarchy3"/>
    <dgm:cxn modelId="{FCE63864-749D-42A7-BDFF-9706481301B3}" srcId="{DB0EB6A2-A78E-4DD1-BDB9-5F1D49C1A4C0}" destId="{9DDCD3B6-71D1-4F63-93EB-41C06BD2F664}" srcOrd="3" destOrd="0" parTransId="{1FB60169-5A7A-4B0A-91E5-28C584BE5960}" sibTransId="{6D1A6DF0-613A-47F8-9A69-F6B22B6C698E}"/>
    <dgm:cxn modelId="{C26632FB-0F1E-4AD3-B211-7030F06B2116}" type="presOf" srcId="{B5CA2717-2764-4DA7-9704-BAF147FAD598}" destId="{F9FECBB5-4445-4945-B6DA-09C29CEAC90F}" srcOrd="0" destOrd="0" presId="urn:microsoft.com/office/officeart/2005/8/layout/hierarchy3"/>
    <dgm:cxn modelId="{65593338-56AD-4FA7-9E3C-59681FD1C19D}" srcId="{9BAE23E3-C774-4B0B-8325-E2C0BAAC9005}" destId="{4DE76E46-F315-405C-B67E-A5AE1B362CD9}" srcOrd="1" destOrd="0" parTransId="{2077FA89-1286-461D-B6BA-4FC63519DEE7}" sibTransId="{180FC12B-2DD1-4C02-8F91-785E99A42AAB}"/>
    <dgm:cxn modelId="{BB5A66B3-5E8B-4638-9BA0-FF0757559410}" srcId="{DB0EB6A2-A78E-4DD1-BDB9-5F1D49C1A4C0}" destId="{1ECCE692-E7C7-400E-AFB3-71BFA611E30C}" srcOrd="2" destOrd="0" parTransId="{E67A74FF-61BC-4492-A56C-4CFE459B7EF3}" sibTransId="{94ECEDF7-0C9B-423F-9F78-D8A382124645}"/>
    <dgm:cxn modelId="{027391B9-FEB1-4D1D-BACC-D375339B5943}" type="presOf" srcId="{A2ECE4E0-2FC4-46D1-AB96-895B98204A7A}" destId="{FD58F582-C8E2-4698-8F6B-7E2890270F10}" srcOrd="0" destOrd="0" presId="urn:microsoft.com/office/officeart/2005/8/layout/hierarchy3"/>
    <dgm:cxn modelId="{D3721A71-3F8D-4988-AAC1-D5104C1AD552}" srcId="{30F5772C-62DD-4A5D-922B-F05BAC78A691}" destId="{03A821D8-5D9C-4907-85F6-9578B9F79E48}" srcOrd="4" destOrd="0" parTransId="{41315A47-E9A8-4872-BA59-EF4657A2FE21}" sibTransId="{0B4D1A25-C14F-4100-B0C5-CC476B89BB09}"/>
    <dgm:cxn modelId="{1092BE23-1D98-49AF-9CBA-B56A0506D99B}" srcId="{1ECCE692-E7C7-400E-AFB3-71BFA611E30C}" destId="{A2ECE4E0-2FC4-46D1-AB96-895B98204A7A}" srcOrd="2" destOrd="0" parTransId="{A4DB31BB-B6DC-4023-952D-3E77F40C5757}" sibTransId="{55328415-6DFD-4D60-9958-9D558D870FBD}"/>
    <dgm:cxn modelId="{B47321AB-2401-45EB-B43E-7FA8CA8D8DAC}" type="presOf" srcId="{81DD2B7E-B1D7-4D94-9268-BBF178A6B7EA}" destId="{52B401AE-D20A-434F-9448-3A4B470CD3F3}" srcOrd="0" destOrd="0" presId="urn:microsoft.com/office/officeart/2005/8/layout/hierarchy3"/>
    <dgm:cxn modelId="{763E15A8-D29B-486D-8A70-45C80D18D133}" type="presOf" srcId="{2077FA89-1286-461D-B6BA-4FC63519DEE7}" destId="{48DB1628-F3F3-4579-8567-194ED718900E}" srcOrd="0" destOrd="0" presId="urn:microsoft.com/office/officeart/2005/8/layout/hierarchy3"/>
    <dgm:cxn modelId="{D332480F-967A-489C-BE48-8ACB05FCA5E6}" type="presOf" srcId="{2774CBCC-F39B-4402-8937-AFC000DC2752}" destId="{618A5B72-E5AB-4538-B97E-CF7AD2817DFD}" srcOrd="0" destOrd="0" presId="urn:microsoft.com/office/officeart/2005/8/layout/hierarchy3"/>
    <dgm:cxn modelId="{7E8B82E1-E851-4120-A704-3BC5301C4F2F}" type="presOf" srcId="{3195DE88-E4B5-4F47-821E-2468D4A59233}" destId="{58A7AFDE-248E-48A1-B97C-B4BFC47C1FD5}" srcOrd="0" destOrd="0" presId="urn:microsoft.com/office/officeart/2005/8/layout/hierarchy3"/>
    <dgm:cxn modelId="{420DF131-2552-45BC-AA29-C2FF767B20C9}" type="presOf" srcId="{3A095990-B69C-4F11-8BD9-A19093756815}" destId="{213AED54-4BEE-4DBC-8DFD-F935831D158B}" srcOrd="0" destOrd="0" presId="urn:microsoft.com/office/officeart/2005/8/layout/hierarchy3"/>
    <dgm:cxn modelId="{CAC58F3E-EB2D-49E6-B66B-6F70B73B2621}" srcId="{9DDCD3B6-71D1-4F63-93EB-41C06BD2F664}" destId="{4F7F2F80-14B6-4059-9DFA-0FF00829EFB9}" srcOrd="2" destOrd="0" parTransId="{81DD2B7E-B1D7-4D94-9268-BBF178A6B7EA}" sibTransId="{DB38A30D-F069-4BB6-9A41-10F354F20767}"/>
    <dgm:cxn modelId="{E7115274-2B1A-46FE-8C72-E700D8CC5BB6}" type="presOf" srcId="{24379BA2-2B60-4612-BD80-B10779958780}" destId="{F25546D1-DC87-4CFA-BCF4-EB0035115EE7}" srcOrd="0" destOrd="0" presId="urn:microsoft.com/office/officeart/2005/8/layout/hierarchy3"/>
    <dgm:cxn modelId="{E0C56A0C-80EF-4B8D-93DC-E429A3802BE0}" srcId="{1ECCE692-E7C7-400E-AFB3-71BFA611E30C}" destId="{D14E0F99-E3CA-4506-8826-F54A72AA116A}" srcOrd="1" destOrd="0" parTransId="{2774CBCC-F39B-4402-8937-AFC000DC2752}" sibTransId="{BF515546-6C88-49C5-A055-3A5C6E32802F}"/>
    <dgm:cxn modelId="{3D95EF89-E8AB-40C9-B4B6-2274AE53B838}" type="presOf" srcId="{13481096-21BB-440F-AA8D-0B59FF92D199}" destId="{297C5C15-427D-409A-BA6A-A02C496E6CF2}" srcOrd="0" destOrd="0" presId="urn:microsoft.com/office/officeart/2005/8/layout/hierarchy3"/>
    <dgm:cxn modelId="{7C78C425-E13F-4E97-996F-6E5794614C24}" type="presOf" srcId="{0CA97C09-8782-4EAD-8DD3-65F1AE79A8CD}" destId="{81479B85-DE22-4EEF-942F-17FD0D4CC5A3}" srcOrd="0" destOrd="0" presId="urn:microsoft.com/office/officeart/2005/8/layout/hierarchy3"/>
    <dgm:cxn modelId="{3ADC6227-2B5F-454E-8921-0B567640E12D}" type="presOf" srcId="{7CA3028F-0B9A-4B9E-AA48-A3F7E4B9B6C8}" destId="{687AF3AB-F59F-4C94-997E-F66E9A4F7508}" srcOrd="0" destOrd="0" presId="urn:microsoft.com/office/officeart/2005/8/layout/hierarchy3"/>
    <dgm:cxn modelId="{841F094E-5412-4E1E-90D6-0FE17D9190D8}" type="presOf" srcId="{AE388A4C-F3E3-436A-BD4D-1A532DDB3B66}" destId="{D25DEBAC-EBB7-4F5D-B75C-4AAD53A1B7B4}" srcOrd="0" destOrd="0" presId="urn:microsoft.com/office/officeart/2005/8/layout/hierarchy3"/>
    <dgm:cxn modelId="{4DD4027B-EFDB-4073-8090-83702BFA0412}" type="presOf" srcId="{9DDCD3B6-71D1-4F63-93EB-41C06BD2F664}" destId="{173718FB-7940-4ACD-8C08-956F2BECE27B}" srcOrd="1" destOrd="0" presId="urn:microsoft.com/office/officeart/2005/8/layout/hierarchy3"/>
    <dgm:cxn modelId="{26B252F8-250C-4B16-A19A-943BD79693FF}" type="presOf" srcId="{4DE76E46-F315-405C-B67E-A5AE1B362CD9}" destId="{9545FF6F-D422-4D19-B9AD-8B9B86208DE0}" srcOrd="0" destOrd="0" presId="urn:microsoft.com/office/officeart/2005/8/layout/hierarchy3"/>
    <dgm:cxn modelId="{81035E85-72D3-4019-A818-7AAF3D885317}" type="presOf" srcId="{4F7F2F80-14B6-4059-9DFA-0FF00829EFB9}" destId="{87357ACD-B704-499B-93AF-357EBAE3D261}" srcOrd="0" destOrd="0" presId="urn:microsoft.com/office/officeart/2005/8/layout/hierarchy3"/>
    <dgm:cxn modelId="{D65ACA44-56B8-488D-BCA6-7A108D46399F}" type="presOf" srcId="{7C5E05F4-7CE6-4A92-B93F-67C7F0C9BF2A}" destId="{FA27B493-24DC-4423-A373-0740876040B8}" srcOrd="0" destOrd="0" presId="urn:microsoft.com/office/officeart/2005/8/layout/hierarchy3"/>
    <dgm:cxn modelId="{1B3CFA1E-6E84-4095-B694-9B3E04521EFF}" type="presOf" srcId="{9BAE23E3-C774-4B0B-8325-E2C0BAAC9005}" destId="{1DBBCBAE-1C22-46B6-8C84-7433247661A3}" srcOrd="1" destOrd="0" presId="urn:microsoft.com/office/officeart/2005/8/layout/hierarchy3"/>
    <dgm:cxn modelId="{71D54CC8-3B37-4D5E-AB09-21B0F9CE8A48}" type="presOf" srcId="{E16772B3-8264-489E-A640-2A51069C1108}" destId="{6BAAAB38-1788-4617-BE1C-8F275A801C2B}" srcOrd="0" destOrd="0" presId="urn:microsoft.com/office/officeart/2005/8/layout/hierarchy3"/>
    <dgm:cxn modelId="{E9C43DB5-B944-44DB-8FC2-263AD0CA66CA}" srcId="{1ECCE692-E7C7-400E-AFB3-71BFA611E30C}" destId="{3195DE88-E4B5-4F47-821E-2468D4A59233}" srcOrd="3" destOrd="0" parTransId="{5DC32831-9B7A-43E8-A1E8-ACA70FB5160D}" sibTransId="{18834DE4-0F2A-4C91-A22B-F05F27020DD3}"/>
    <dgm:cxn modelId="{4A32E8CC-B608-44A6-80F9-688F9318B3AE}" srcId="{30F5772C-62DD-4A5D-922B-F05BAC78A691}" destId="{3A095990-B69C-4F11-8BD9-A19093756815}" srcOrd="1" destOrd="0" parTransId="{13481096-21BB-440F-AA8D-0B59FF92D199}" sibTransId="{B42979BA-0C43-4883-B797-E21240BDE1DA}"/>
    <dgm:cxn modelId="{BCA4C9C2-11FA-45FB-8BF7-2A61E19E1FBE}" type="presOf" srcId="{0FBEA6C9-41EC-4CE8-8875-0F4930A6C94E}" destId="{6C070583-FBBD-4903-9D00-39BAADC861EB}" srcOrd="0" destOrd="0" presId="urn:microsoft.com/office/officeart/2005/8/layout/hierarchy3"/>
    <dgm:cxn modelId="{D2AD675E-FF20-49D8-97BB-03D17B9E1B9C}" srcId="{30F5772C-62DD-4A5D-922B-F05BAC78A691}" destId="{4A63FBDE-186A-4020-8B50-1B79F5126D0C}" srcOrd="0" destOrd="0" parTransId="{24379BA2-2B60-4612-BD80-B10779958780}" sibTransId="{D6372013-8DDB-4B6C-BA8C-0444EF3EDC19}"/>
    <dgm:cxn modelId="{E3F9B5FB-2262-4928-B211-BBFD87A481FE}" srcId="{30F5772C-62DD-4A5D-922B-F05BAC78A691}" destId="{0CA97C09-8782-4EAD-8DD3-65F1AE79A8CD}" srcOrd="2" destOrd="0" parTransId="{2BC3041D-8927-4470-9BFC-0894BD38C88A}" sibTransId="{CEA837CE-0C32-4CE9-8D41-4B43DA0D9A10}"/>
    <dgm:cxn modelId="{076886BB-08D6-421D-86BC-DC72B8455B05}" type="presOf" srcId="{D71A0061-518F-4F4D-AF80-D7088A719614}" destId="{B6AA7203-AA5A-4947-944F-E3189B6FAAA4}" srcOrd="0" destOrd="0" presId="urn:microsoft.com/office/officeart/2005/8/layout/hierarchy3"/>
    <dgm:cxn modelId="{F238D2AC-7D4A-4310-8209-478B4B5B6EFD}" type="presOf" srcId="{9BAE23E3-C774-4B0B-8325-E2C0BAAC9005}" destId="{6506932C-8EC5-416D-9CAF-D1E5EA494CBF}" srcOrd="0" destOrd="0" presId="urn:microsoft.com/office/officeart/2005/8/layout/hierarchy3"/>
    <dgm:cxn modelId="{12973D05-6209-44F5-8438-E30F3D0311A9}" srcId="{DB0EB6A2-A78E-4DD1-BDB9-5F1D49C1A4C0}" destId="{30F5772C-62DD-4A5D-922B-F05BAC78A691}" srcOrd="1" destOrd="0" parTransId="{0CB9B4CE-959D-4F8D-BB47-AF6AB1235D2E}" sibTransId="{6E036242-7388-41E3-859E-C0695465CC5A}"/>
    <dgm:cxn modelId="{3B639563-078C-428C-95C6-0D1D046BB7EA}" type="presOf" srcId="{89822065-6493-42E1-BD1D-F4904C987D2D}" destId="{63895489-F992-4F52-BE8A-64303D2AFC53}" srcOrd="0" destOrd="0" presId="urn:microsoft.com/office/officeart/2005/8/layout/hierarchy3"/>
    <dgm:cxn modelId="{829D2D93-9AEB-4BF7-A3AF-F569E47D6838}" srcId="{9BAE23E3-C774-4B0B-8325-E2C0BAAC9005}" destId="{E16772B3-8264-489E-A640-2A51069C1108}" srcOrd="0" destOrd="0" parTransId="{AE388A4C-F3E3-436A-BD4D-1A532DDB3B66}" sibTransId="{E3A2F270-77F6-4EA4-B1E9-B12CB53841AB}"/>
    <dgm:cxn modelId="{9F0BDDFA-9C4C-4948-89F6-D3C0A8DB2CA1}" type="presOf" srcId="{453DCF5B-87A9-4603-9C3E-BF3E6FF585C6}" destId="{48EFB1DA-D95D-4CA2-83A6-B344EF1CED6B}" srcOrd="0" destOrd="0" presId="urn:microsoft.com/office/officeart/2005/8/layout/hierarchy3"/>
    <dgm:cxn modelId="{B424073C-34ED-437D-8C40-26EF261A7205}" srcId="{9BAE23E3-C774-4B0B-8325-E2C0BAAC9005}" destId="{9B5BBACC-5330-4994-8655-2A29F28D3EC1}" srcOrd="2" destOrd="0" parTransId="{94C998A8-BC8B-44DD-9815-0C3BC2B7243B}" sibTransId="{8EA97054-5807-4E50-B84F-992570FA4842}"/>
    <dgm:cxn modelId="{7D65C784-17D7-4894-9B5A-5A38E2C1AE13}" type="presOf" srcId="{1ECCE692-E7C7-400E-AFB3-71BFA611E30C}" destId="{8B8F55F2-C8D6-4063-A444-52A897977782}" srcOrd="1" destOrd="0" presId="urn:microsoft.com/office/officeart/2005/8/layout/hierarchy3"/>
    <dgm:cxn modelId="{D65D501E-4B57-4990-B9DD-87FE34DE57DA}" type="presOf" srcId="{9DDCD3B6-71D1-4F63-93EB-41C06BD2F664}" destId="{7E6E9BD0-7E90-49C0-AFA5-6F4FD485CBCD}" srcOrd="0" destOrd="0" presId="urn:microsoft.com/office/officeart/2005/8/layout/hierarchy3"/>
    <dgm:cxn modelId="{D22A9AB6-645C-4FF7-998E-CA8A0FFCD701}" type="presOf" srcId="{41315A47-E9A8-4872-BA59-EF4657A2FE21}" destId="{1FD751B4-FD70-4305-A4EA-0E99F1EDAEAC}" srcOrd="0" destOrd="0" presId="urn:microsoft.com/office/officeart/2005/8/layout/hierarchy3"/>
    <dgm:cxn modelId="{8CBD4A9C-D6A7-4ADB-AEE5-75A3D580C365}" srcId="{DB0EB6A2-A78E-4DD1-BDB9-5F1D49C1A4C0}" destId="{9BAE23E3-C774-4B0B-8325-E2C0BAAC9005}" srcOrd="0" destOrd="0" parTransId="{6FBCF42A-2245-40CF-B9CF-F396854FA478}" sibTransId="{805D3813-D85D-4463-A3A7-BFE39D28DF7A}"/>
    <dgm:cxn modelId="{139A8005-F960-40B7-9094-03B17448D31B}" type="presOf" srcId="{DB0EB6A2-A78E-4DD1-BDB9-5F1D49C1A4C0}" destId="{F0E368BD-FE59-47F0-B5BC-26C1ACB244BC}" srcOrd="0" destOrd="0" presId="urn:microsoft.com/office/officeart/2005/8/layout/hierarchy3"/>
    <dgm:cxn modelId="{76E9120D-D782-4F43-9950-EB7FE16E8125}" type="presOf" srcId="{F06D06BB-DD4E-46CC-AE6E-404B744201C2}" destId="{E8DD0773-A0E1-4A57-88DD-721CE3F30C04}" srcOrd="0" destOrd="0" presId="urn:microsoft.com/office/officeart/2005/8/layout/hierarchy3"/>
    <dgm:cxn modelId="{C0ACD697-DCB1-4579-9ADD-EE583D981907}" type="presOf" srcId="{03A821D8-5D9C-4907-85F6-9578B9F79E48}" destId="{DFA7F967-D6E9-45F7-9B23-134646A916B8}" srcOrd="0" destOrd="0" presId="urn:microsoft.com/office/officeart/2005/8/layout/hierarchy3"/>
    <dgm:cxn modelId="{9D75F1D0-3AF6-4EE5-9EF3-64643E7FE33D}" srcId="{9DDCD3B6-71D1-4F63-93EB-41C06BD2F664}" destId="{0FBEA6C9-41EC-4CE8-8875-0F4930A6C94E}" srcOrd="1" destOrd="0" parTransId="{ED777D61-39AC-4F7F-8EEC-7D7078E57DDE}" sibTransId="{149E89DB-2C28-477C-9FEC-EFAAFACB6CDA}"/>
    <dgm:cxn modelId="{6B11DAE6-1B67-4BD9-8D4B-4AD3E2580F59}" srcId="{1ECCE692-E7C7-400E-AFB3-71BFA611E30C}" destId="{453DCF5B-87A9-4603-9C3E-BF3E6FF585C6}" srcOrd="0" destOrd="0" parTransId="{7C5E05F4-7CE6-4A92-B93F-67C7F0C9BF2A}" sibTransId="{EE9C408F-1DFD-48EB-A67B-4DAF1CB1F263}"/>
    <dgm:cxn modelId="{F03D783B-FAF7-4D55-A028-39C22D68929C}" srcId="{9BAE23E3-C774-4B0B-8325-E2C0BAAC9005}" destId="{89822065-6493-42E1-BD1D-F4904C987D2D}" srcOrd="3" destOrd="0" parTransId="{B5CA2717-2764-4DA7-9704-BAF147FAD598}" sibTransId="{B620C5B8-19C8-4D07-9B7F-5ABAE1ADB4CD}"/>
    <dgm:cxn modelId="{0A3A34B3-89DF-4523-85E3-223FA4FCFDD5}" type="presParOf" srcId="{F0E368BD-FE59-47F0-B5BC-26C1ACB244BC}" destId="{EC63F50C-AF6F-4E26-B69F-1FB7FFEDA9F7}" srcOrd="0" destOrd="0" presId="urn:microsoft.com/office/officeart/2005/8/layout/hierarchy3"/>
    <dgm:cxn modelId="{EAF0A47E-2197-4112-AE59-CB0C14E33457}" type="presParOf" srcId="{EC63F50C-AF6F-4E26-B69F-1FB7FFEDA9F7}" destId="{575778D4-5A3C-4513-8208-05A1C8D7792B}" srcOrd="0" destOrd="0" presId="urn:microsoft.com/office/officeart/2005/8/layout/hierarchy3"/>
    <dgm:cxn modelId="{94C0540B-D2D3-43EC-AD61-094BDF7F8616}" type="presParOf" srcId="{575778D4-5A3C-4513-8208-05A1C8D7792B}" destId="{6506932C-8EC5-416D-9CAF-D1E5EA494CBF}" srcOrd="0" destOrd="0" presId="urn:microsoft.com/office/officeart/2005/8/layout/hierarchy3"/>
    <dgm:cxn modelId="{5DBC89C4-9414-479A-A6FA-3E1111166DD6}" type="presParOf" srcId="{575778D4-5A3C-4513-8208-05A1C8D7792B}" destId="{1DBBCBAE-1C22-46B6-8C84-7433247661A3}" srcOrd="1" destOrd="0" presId="urn:microsoft.com/office/officeart/2005/8/layout/hierarchy3"/>
    <dgm:cxn modelId="{E3A56182-A0D7-4C9F-A82D-5B0D1BD254EB}" type="presParOf" srcId="{EC63F50C-AF6F-4E26-B69F-1FB7FFEDA9F7}" destId="{58AC5898-7D9A-43C1-971A-7B79A24B0E97}" srcOrd="1" destOrd="0" presId="urn:microsoft.com/office/officeart/2005/8/layout/hierarchy3"/>
    <dgm:cxn modelId="{85E7D31A-31B1-47F0-B6EB-791277814B85}" type="presParOf" srcId="{58AC5898-7D9A-43C1-971A-7B79A24B0E97}" destId="{D25DEBAC-EBB7-4F5D-B75C-4AAD53A1B7B4}" srcOrd="0" destOrd="0" presId="urn:microsoft.com/office/officeart/2005/8/layout/hierarchy3"/>
    <dgm:cxn modelId="{B05B6FB5-3A65-45FF-A390-A789E71A853E}" type="presParOf" srcId="{58AC5898-7D9A-43C1-971A-7B79A24B0E97}" destId="{6BAAAB38-1788-4617-BE1C-8F275A801C2B}" srcOrd="1" destOrd="0" presId="urn:microsoft.com/office/officeart/2005/8/layout/hierarchy3"/>
    <dgm:cxn modelId="{10DA1BBF-F110-4620-8A4B-C8EE8A997BE6}" type="presParOf" srcId="{58AC5898-7D9A-43C1-971A-7B79A24B0E97}" destId="{48DB1628-F3F3-4579-8567-194ED718900E}" srcOrd="2" destOrd="0" presId="urn:microsoft.com/office/officeart/2005/8/layout/hierarchy3"/>
    <dgm:cxn modelId="{C593E6E1-8E90-428D-B8CA-53C4A10174E6}" type="presParOf" srcId="{58AC5898-7D9A-43C1-971A-7B79A24B0E97}" destId="{9545FF6F-D422-4D19-B9AD-8B9B86208DE0}" srcOrd="3" destOrd="0" presId="urn:microsoft.com/office/officeart/2005/8/layout/hierarchy3"/>
    <dgm:cxn modelId="{5796D2A8-99BF-46A6-A903-1B4EF86A6008}" type="presParOf" srcId="{58AC5898-7D9A-43C1-971A-7B79A24B0E97}" destId="{B8FE08AD-EF5C-4AD6-8D76-2D40C70C94E6}" srcOrd="4" destOrd="0" presId="urn:microsoft.com/office/officeart/2005/8/layout/hierarchy3"/>
    <dgm:cxn modelId="{352E30FE-1D7E-49C2-835F-93C89BED5E8E}" type="presParOf" srcId="{58AC5898-7D9A-43C1-971A-7B79A24B0E97}" destId="{E15A9847-A69B-4545-A589-B08FFDE8DE36}" srcOrd="5" destOrd="0" presId="urn:microsoft.com/office/officeart/2005/8/layout/hierarchy3"/>
    <dgm:cxn modelId="{DC287B77-E6AF-4AF6-AA71-51E4DD14A2D0}" type="presParOf" srcId="{58AC5898-7D9A-43C1-971A-7B79A24B0E97}" destId="{F9FECBB5-4445-4945-B6DA-09C29CEAC90F}" srcOrd="6" destOrd="0" presId="urn:microsoft.com/office/officeart/2005/8/layout/hierarchy3"/>
    <dgm:cxn modelId="{68FAE520-379D-416E-8A03-F96D2FBC06BB}" type="presParOf" srcId="{58AC5898-7D9A-43C1-971A-7B79A24B0E97}" destId="{63895489-F992-4F52-BE8A-64303D2AFC53}" srcOrd="7" destOrd="0" presId="urn:microsoft.com/office/officeart/2005/8/layout/hierarchy3"/>
    <dgm:cxn modelId="{01D47156-6DA5-4F15-B3F6-901F962D2EFA}" type="presParOf" srcId="{58AC5898-7D9A-43C1-971A-7B79A24B0E97}" destId="{47C1D73F-1DD1-4805-A56A-54C556DF72C3}" srcOrd="8" destOrd="0" presId="urn:microsoft.com/office/officeart/2005/8/layout/hierarchy3"/>
    <dgm:cxn modelId="{520FF63D-A4FA-41F7-8A69-FC7BA7A9A272}" type="presParOf" srcId="{58AC5898-7D9A-43C1-971A-7B79A24B0E97}" destId="{E8DD0773-A0E1-4A57-88DD-721CE3F30C04}" srcOrd="9" destOrd="0" presId="urn:microsoft.com/office/officeart/2005/8/layout/hierarchy3"/>
    <dgm:cxn modelId="{D15041BB-2647-44B9-874C-2C57C18CAC91}" type="presParOf" srcId="{F0E368BD-FE59-47F0-B5BC-26C1ACB244BC}" destId="{CF85D06E-110C-4EAB-963F-FBDBB0118B42}" srcOrd="1" destOrd="0" presId="urn:microsoft.com/office/officeart/2005/8/layout/hierarchy3"/>
    <dgm:cxn modelId="{CD37F5A6-93C6-44F0-B501-0DB53DF02723}" type="presParOf" srcId="{CF85D06E-110C-4EAB-963F-FBDBB0118B42}" destId="{61F47344-6A61-4F76-B6C3-40DD703278F9}" srcOrd="0" destOrd="0" presId="urn:microsoft.com/office/officeart/2005/8/layout/hierarchy3"/>
    <dgm:cxn modelId="{951C446E-FF57-4D6D-8994-85FCFE07CE27}" type="presParOf" srcId="{61F47344-6A61-4F76-B6C3-40DD703278F9}" destId="{27A232A2-26F4-4551-A4F3-912F6B50A1CF}" srcOrd="0" destOrd="0" presId="urn:microsoft.com/office/officeart/2005/8/layout/hierarchy3"/>
    <dgm:cxn modelId="{6E56A676-BEAF-4568-8073-D68EF274E863}" type="presParOf" srcId="{61F47344-6A61-4F76-B6C3-40DD703278F9}" destId="{AC3F7444-393F-444C-B5B6-82584AB7DF05}" srcOrd="1" destOrd="0" presId="urn:microsoft.com/office/officeart/2005/8/layout/hierarchy3"/>
    <dgm:cxn modelId="{47F2CE50-E3AA-4E9E-BAE3-2C0C5653E591}" type="presParOf" srcId="{CF85D06E-110C-4EAB-963F-FBDBB0118B42}" destId="{6C9D644E-C5F0-418F-B6BA-EFDCAE70799C}" srcOrd="1" destOrd="0" presId="urn:microsoft.com/office/officeart/2005/8/layout/hierarchy3"/>
    <dgm:cxn modelId="{E443D01F-AB0D-4267-82AD-C00F9BE76A3F}" type="presParOf" srcId="{6C9D644E-C5F0-418F-B6BA-EFDCAE70799C}" destId="{F25546D1-DC87-4CFA-BCF4-EB0035115EE7}" srcOrd="0" destOrd="0" presId="urn:microsoft.com/office/officeart/2005/8/layout/hierarchy3"/>
    <dgm:cxn modelId="{24ED9BA9-F024-415B-AFD7-3AC7CEE6E169}" type="presParOf" srcId="{6C9D644E-C5F0-418F-B6BA-EFDCAE70799C}" destId="{E67FBB46-3A17-4049-97C1-4DBD8226B345}" srcOrd="1" destOrd="0" presId="urn:microsoft.com/office/officeart/2005/8/layout/hierarchy3"/>
    <dgm:cxn modelId="{9793D50B-EF68-4CD2-97D8-2C7364191081}" type="presParOf" srcId="{6C9D644E-C5F0-418F-B6BA-EFDCAE70799C}" destId="{297C5C15-427D-409A-BA6A-A02C496E6CF2}" srcOrd="2" destOrd="0" presId="urn:microsoft.com/office/officeart/2005/8/layout/hierarchy3"/>
    <dgm:cxn modelId="{34297A65-3622-4DDD-9E8B-55C2A0D8909A}" type="presParOf" srcId="{6C9D644E-C5F0-418F-B6BA-EFDCAE70799C}" destId="{213AED54-4BEE-4DBC-8DFD-F935831D158B}" srcOrd="3" destOrd="0" presId="urn:microsoft.com/office/officeart/2005/8/layout/hierarchy3"/>
    <dgm:cxn modelId="{A5995D26-5223-4963-A39F-8A0D37F80C97}" type="presParOf" srcId="{6C9D644E-C5F0-418F-B6BA-EFDCAE70799C}" destId="{4ED031AB-CCD4-43B3-9F59-52FAD3B2F5FA}" srcOrd="4" destOrd="0" presId="urn:microsoft.com/office/officeart/2005/8/layout/hierarchy3"/>
    <dgm:cxn modelId="{B13FB7C2-C334-4337-B6A9-3C1A3D0B3AAF}" type="presParOf" srcId="{6C9D644E-C5F0-418F-B6BA-EFDCAE70799C}" destId="{81479B85-DE22-4EEF-942F-17FD0D4CC5A3}" srcOrd="5" destOrd="0" presId="urn:microsoft.com/office/officeart/2005/8/layout/hierarchy3"/>
    <dgm:cxn modelId="{48A6924D-24B2-41FA-A9F3-50FEB0142DD0}" type="presParOf" srcId="{6C9D644E-C5F0-418F-B6BA-EFDCAE70799C}" destId="{B6AA7203-AA5A-4947-944F-E3189B6FAAA4}" srcOrd="6" destOrd="0" presId="urn:microsoft.com/office/officeart/2005/8/layout/hierarchy3"/>
    <dgm:cxn modelId="{6707027D-09A0-4650-AA02-ED1BE35DCA7A}" type="presParOf" srcId="{6C9D644E-C5F0-418F-B6BA-EFDCAE70799C}" destId="{B6A043F4-6452-434C-8303-86DFBFFE2A30}" srcOrd="7" destOrd="0" presId="urn:microsoft.com/office/officeart/2005/8/layout/hierarchy3"/>
    <dgm:cxn modelId="{23630C94-86CB-4ADD-A518-08548C307C86}" type="presParOf" srcId="{6C9D644E-C5F0-418F-B6BA-EFDCAE70799C}" destId="{1FD751B4-FD70-4305-A4EA-0E99F1EDAEAC}" srcOrd="8" destOrd="0" presId="urn:microsoft.com/office/officeart/2005/8/layout/hierarchy3"/>
    <dgm:cxn modelId="{77309742-77C2-4A81-B925-49567A4653F7}" type="presParOf" srcId="{6C9D644E-C5F0-418F-B6BA-EFDCAE70799C}" destId="{DFA7F967-D6E9-45F7-9B23-134646A916B8}" srcOrd="9" destOrd="0" presId="urn:microsoft.com/office/officeart/2005/8/layout/hierarchy3"/>
    <dgm:cxn modelId="{F509528D-099D-4C35-B0BF-D31F62186803}" type="presParOf" srcId="{F0E368BD-FE59-47F0-B5BC-26C1ACB244BC}" destId="{7128166C-41A2-4A3A-B4A9-67B695F594BA}" srcOrd="2" destOrd="0" presId="urn:microsoft.com/office/officeart/2005/8/layout/hierarchy3"/>
    <dgm:cxn modelId="{0DAB14B0-EC2D-434D-800A-97708D6D70E0}" type="presParOf" srcId="{7128166C-41A2-4A3A-B4A9-67B695F594BA}" destId="{FA873186-19E5-4D8D-B8A2-D68845A3F9B9}" srcOrd="0" destOrd="0" presId="urn:microsoft.com/office/officeart/2005/8/layout/hierarchy3"/>
    <dgm:cxn modelId="{19C93FEB-E207-4D45-8DFC-9E63CF88BC13}" type="presParOf" srcId="{FA873186-19E5-4D8D-B8A2-D68845A3F9B9}" destId="{7BB6AA89-AEB1-4A7F-8356-BB8BD6FEFEA8}" srcOrd="0" destOrd="0" presId="urn:microsoft.com/office/officeart/2005/8/layout/hierarchy3"/>
    <dgm:cxn modelId="{D5D19B4E-88EF-4383-9DBC-CF40BDB6B579}" type="presParOf" srcId="{FA873186-19E5-4D8D-B8A2-D68845A3F9B9}" destId="{8B8F55F2-C8D6-4063-A444-52A897977782}" srcOrd="1" destOrd="0" presId="urn:microsoft.com/office/officeart/2005/8/layout/hierarchy3"/>
    <dgm:cxn modelId="{8C882EC6-3D33-4CB5-917B-D0635D2D397D}" type="presParOf" srcId="{7128166C-41A2-4A3A-B4A9-67B695F594BA}" destId="{52FA900C-B0FD-421C-BCDE-71FA36D07EBD}" srcOrd="1" destOrd="0" presId="urn:microsoft.com/office/officeart/2005/8/layout/hierarchy3"/>
    <dgm:cxn modelId="{F259D0A5-3B6B-4B56-A90B-24729A1F9D19}" type="presParOf" srcId="{52FA900C-B0FD-421C-BCDE-71FA36D07EBD}" destId="{FA27B493-24DC-4423-A373-0740876040B8}" srcOrd="0" destOrd="0" presId="urn:microsoft.com/office/officeart/2005/8/layout/hierarchy3"/>
    <dgm:cxn modelId="{3C46A166-340B-45F6-A1C8-595B8D11C4F3}" type="presParOf" srcId="{52FA900C-B0FD-421C-BCDE-71FA36D07EBD}" destId="{48EFB1DA-D95D-4CA2-83A6-B344EF1CED6B}" srcOrd="1" destOrd="0" presId="urn:microsoft.com/office/officeart/2005/8/layout/hierarchy3"/>
    <dgm:cxn modelId="{AC9EAFC2-C545-49C7-8403-9D5E6E980A36}" type="presParOf" srcId="{52FA900C-B0FD-421C-BCDE-71FA36D07EBD}" destId="{618A5B72-E5AB-4538-B97E-CF7AD2817DFD}" srcOrd="2" destOrd="0" presId="urn:microsoft.com/office/officeart/2005/8/layout/hierarchy3"/>
    <dgm:cxn modelId="{87CA060D-61C3-4DC3-8192-10B6805CA769}" type="presParOf" srcId="{52FA900C-B0FD-421C-BCDE-71FA36D07EBD}" destId="{180599A5-9C19-487E-9408-62EE5799F18D}" srcOrd="3" destOrd="0" presId="urn:microsoft.com/office/officeart/2005/8/layout/hierarchy3"/>
    <dgm:cxn modelId="{CA83FE2C-CDC2-4B8C-85B7-73A649A5189E}" type="presParOf" srcId="{52FA900C-B0FD-421C-BCDE-71FA36D07EBD}" destId="{FC138145-0ED9-49F8-976C-787303FBEE7E}" srcOrd="4" destOrd="0" presId="urn:microsoft.com/office/officeart/2005/8/layout/hierarchy3"/>
    <dgm:cxn modelId="{33CA08FE-1A6A-4C67-918C-5D007F95DF2D}" type="presParOf" srcId="{52FA900C-B0FD-421C-BCDE-71FA36D07EBD}" destId="{FD58F582-C8E2-4698-8F6B-7E2890270F10}" srcOrd="5" destOrd="0" presId="urn:microsoft.com/office/officeart/2005/8/layout/hierarchy3"/>
    <dgm:cxn modelId="{7D9CFB6C-FC05-440A-BC16-779D582D86F8}" type="presParOf" srcId="{52FA900C-B0FD-421C-BCDE-71FA36D07EBD}" destId="{74B8BBB4-C33B-4BF9-80C7-CDBF7B1E0920}" srcOrd="6" destOrd="0" presId="urn:microsoft.com/office/officeart/2005/8/layout/hierarchy3"/>
    <dgm:cxn modelId="{AD73BD53-08AC-4878-859D-AEC10A22FA09}" type="presParOf" srcId="{52FA900C-B0FD-421C-BCDE-71FA36D07EBD}" destId="{58A7AFDE-248E-48A1-B97C-B4BFC47C1FD5}" srcOrd="7" destOrd="0" presId="urn:microsoft.com/office/officeart/2005/8/layout/hierarchy3"/>
    <dgm:cxn modelId="{363B00C7-521D-4185-8BC9-CC2BDE2D4577}" type="presParOf" srcId="{F0E368BD-FE59-47F0-B5BC-26C1ACB244BC}" destId="{66D6FD6D-933E-4B24-82EB-D2F29D8275D0}" srcOrd="3" destOrd="0" presId="urn:microsoft.com/office/officeart/2005/8/layout/hierarchy3"/>
    <dgm:cxn modelId="{5449E0DD-3C98-482D-9713-AD033BAC7D73}" type="presParOf" srcId="{66D6FD6D-933E-4B24-82EB-D2F29D8275D0}" destId="{78741784-3602-4E37-9E31-367903BB9F3B}" srcOrd="0" destOrd="0" presId="urn:microsoft.com/office/officeart/2005/8/layout/hierarchy3"/>
    <dgm:cxn modelId="{1E465A8B-8E0C-43E9-9FE4-5672D5628188}" type="presParOf" srcId="{78741784-3602-4E37-9E31-367903BB9F3B}" destId="{7E6E9BD0-7E90-49C0-AFA5-6F4FD485CBCD}" srcOrd="0" destOrd="0" presId="urn:microsoft.com/office/officeart/2005/8/layout/hierarchy3"/>
    <dgm:cxn modelId="{7DC94D70-6C3A-4302-B805-DF46A773F4F4}" type="presParOf" srcId="{78741784-3602-4E37-9E31-367903BB9F3B}" destId="{173718FB-7940-4ACD-8C08-956F2BECE27B}" srcOrd="1" destOrd="0" presId="urn:microsoft.com/office/officeart/2005/8/layout/hierarchy3"/>
    <dgm:cxn modelId="{1C662AA8-2844-4647-8215-00CB071DAB6C}" type="presParOf" srcId="{66D6FD6D-933E-4B24-82EB-D2F29D8275D0}" destId="{D344AB8C-0FC4-45DF-9D8F-AC094A3A6590}" srcOrd="1" destOrd="0" presId="urn:microsoft.com/office/officeart/2005/8/layout/hierarchy3"/>
    <dgm:cxn modelId="{D41CBE19-83E9-4D43-B9FD-C414BBF03DAE}" type="presParOf" srcId="{D344AB8C-0FC4-45DF-9D8F-AC094A3A6590}" destId="{2D211AE9-2229-4857-BB11-1A6A7E279E5D}" srcOrd="0" destOrd="0" presId="urn:microsoft.com/office/officeart/2005/8/layout/hierarchy3"/>
    <dgm:cxn modelId="{D8602C20-ACB7-45F6-AD5B-99756833F30F}" type="presParOf" srcId="{D344AB8C-0FC4-45DF-9D8F-AC094A3A6590}" destId="{687AF3AB-F59F-4C94-997E-F66E9A4F7508}" srcOrd="1" destOrd="0" presId="urn:microsoft.com/office/officeart/2005/8/layout/hierarchy3"/>
    <dgm:cxn modelId="{5AE2EDA4-2277-4356-A578-421456E42472}" type="presParOf" srcId="{D344AB8C-0FC4-45DF-9D8F-AC094A3A6590}" destId="{E5F059E2-592E-4738-BCF0-0A7071C98B79}" srcOrd="2" destOrd="0" presId="urn:microsoft.com/office/officeart/2005/8/layout/hierarchy3"/>
    <dgm:cxn modelId="{537A87FC-51A4-4D0A-BDA3-3C9E40D22ED2}" type="presParOf" srcId="{D344AB8C-0FC4-45DF-9D8F-AC094A3A6590}" destId="{6C070583-FBBD-4903-9D00-39BAADC861EB}" srcOrd="3" destOrd="0" presId="urn:microsoft.com/office/officeart/2005/8/layout/hierarchy3"/>
    <dgm:cxn modelId="{264284E1-3906-4B74-9E15-CA70E21305B5}" type="presParOf" srcId="{D344AB8C-0FC4-45DF-9D8F-AC094A3A6590}" destId="{52B401AE-D20A-434F-9448-3A4B470CD3F3}" srcOrd="4" destOrd="0" presId="urn:microsoft.com/office/officeart/2005/8/layout/hierarchy3"/>
    <dgm:cxn modelId="{83588B1E-4F3E-4922-B10F-79D86CA06744}" type="presParOf" srcId="{D344AB8C-0FC4-45DF-9D8F-AC094A3A6590}" destId="{87357ACD-B704-499B-93AF-357EBAE3D261}"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28E21D3-80C9-4D67-B5A6-CB9F7A2DDE76}"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zh-CN" altLang="en-US"/>
        </a:p>
      </dgm:t>
    </dgm:pt>
    <dgm:pt modelId="{86C8D7BC-125E-48B2-845D-3E1BBB389976}">
      <dgm:prSet phldrT="[文本]"/>
      <dgm:spPr/>
      <dgm:t>
        <a:bodyPr/>
        <a:lstStyle/>
        <a:p>
          <a:r>
            <a:rPr lang="zh-CN" altLang="en-US" dirty="0" smtClean="0"/>
            <a:t>宝宝康乐类</a:t>
          </a:r>
          <a:endParaRPr lang="zh-CN" altLang="en-US" dirty="0"/>
        </a:p>
      </dgm:t>
    </dgm:pt>
    <dgm:pt modelId="{B30462DB-5989-4D61-8F99-A045C6B9D82D}" cxnId="{916A5440-492E-4CBC-AB07-86D584D5BFBE}" type="parTrans">
      <dgm:prSet/>
      <dgm:spPr/>
      <dgm:t>
        <a:bodyPr/>
        <a:lstStyle/>
        <a:p>
          <a:endParaRPr lang="zh-CN" altLang="en-US"/>
        </a:p>
      </dgm:t>
    </dgm:pt>
    <dgm:pt modelId="{4DE0D675-D880-4EB8-8F50-6AC0DD595BF7}" cxnId="{916A5440-492E-4CBC-AB07-86D584D5BFBE}" type="sibTrans">
      <dgm:prSet/>
      <dgm:spPr/>
      <dgm:t>
        <a:bodyPr/>
        <a:lstStyle/>
        <a:p>
          <a:endParaRPr lang="zh-CN" altLang="en-US"/>
        </a:p>
      </dgm:t>
    </dgm:pt>
    <dgm:pt modelId="{5D108F39-AC10-450D-83ED-0FE2A0A2F3FC}">
      <dgm:prSet phldrT="[文本]"/>
      <dgm:spPr/>
      <dgm:t>
        <a:bodyPr/>
        <a:lstStyle/>
        <a:p>
          <a:r>
            <a:rPr lang="zh-CN" altLang="en-US" dirty="0" smtClean="0"/>
            <a:t>胡英俊</a:t>
          </a:r>
          <a:endParaRPr lang="zh-CN" altLang="en-US" dirty="0"/>
        </a:p>
      </dgm:t>
    </dgm:pt>
    <dgm:pt modelId="{81071E44-5A97-49DC-A773-C58C855AC3FD}" cxnId="{1F08D865-C26D-4DF9-8EB1-2051D198E70C}" type="parTrans">
      <dgm:prSet/>
      <dgm:spPr/>
      <dgm:t>
        <a:bodyPr/>
        <a:lstStyle/>
        <a:p>
          <a:endParaRPr lang="zh-CN" altLang="en-US"/>
        </a:p>
      </dgm:t>
    </dgm:pt>
    <dgm:pt modelId="{9B8BAD3A-C213-463A-A255-2E6D93500FFC}" cxnId="{1F08D865-C26D-4DF9-8EB1-2051D198E70C}" type="sibTrans">
      <dgm:prSet/>
      <dgm:spPr/>
      <dgm:t>
        <a:bodyPr/>
        <a:lstStyle/>
        <a:p>
          <a:endParaRPr lang="zh-CN" altLang="en-US"/>
        </a:p>
      </dgm:t>
    </dgm:pt>
    <dgm:pt modelId="{6F212B89-7884-41DC-8698-CAD93E10C64C}">
      <dgm:prSet phldrT="[文本]"/>
      <dgm:spPr/>
      <dgm:t>
        <a:bodyPr/>
        <a:lstStyle/>
        <a:p>
          <a:r>
            <a:rPr lang="zh-CN" altLang="en-US" dirty="0" smtClean="0"/>
            <a:t>张小丽</a:t>
          </a:r>
          <a:endParaRPr lang="zh-CN" altLang="en-US" dirty="0"/>
        </a:p>
      </dgm:t>
    </dgm:pt>
    <dgm:pt modelId="{452640CF-2590-4425-A081-08C0E44DB627}" cxnId="{FA589FC2-2C21-4AE1-8B50-CDFB73C56653}" type="parTrans">
      <dgm:prSet/>
      <dgm:spPr/>
      <dgm:t>
        <a:bodyPr/>
        <a:lstStyle/>
        <a:p>
          <a:endParaRPr lang="zh-CN" altLang="en-US"/>
        </a:p>
      </dgm:t>
    </dgm:pt>
    <dgm:pt modelId="{1B5D1640-82DE-4FDA-8F19-D5E4EC8C7C90}" cxnId="{FA589FC2-2C21-4AE1-8B50-CDFB73C56653}" type="sibTrans">
      <dgm:prSet/>
      <dgm:spPr/>
      <dgm:t>
        <a:bodyPr/>
        <a:lstStyle/>
        <a:p>
          <a:endParaRPr lang="zh-CN" altLang="en-US"/>
        </a:p>
      </dgm:t>
    </dgm:pt>
    <dgm:pt modelId="{8C741932-BD5D-442B-99B1-8D5CFF2B70C5}">
      <dgm:prSet phldrT="[文本]"/>
      <dgm:spPr/>
      <dgm:t>
        <a:bodyPr/>
        <a:lstStyle/>
        <a:p>
          <a:r>
            <a:rPr lang="zh-CN" altLang="en-US" dirty="0" smtClean="0"/>
            <a:t>学生时代类</a:t>
          </a:r>
          <a:endParaRPr lang="zh-CN" altLang="en-US" dirty="0"/>
        </a:p>
      </dgm:t>
    </dgm:pt>
    <dgm:pt modelId="{92F94407-A92E-48F6-ACB4-089454EBFEB7}" cxnId="{AE5F36C3-C425-479B-A57F-51A33C18DACC}" type="parTrans">
      <dgm:prSet/>
      <dgm:spPr/>
      <dgm:t>
        <a:bodyPr/>
        <a:lstStyle/>
        <a:p>
          <a:endParaRPr lang="zh-CN" altLang="en-US"/>
        </a:p>
      </dgm:t>
    </dgm:pt>
    <dgm:pt modelId="{F98718D0-B784-402B-9A0F-BC25E1634DBF}" cxnId="{AE5F36C3-C425-479B-A57F-51A33C18DACC}" type="sibTrans">
      <dgm:prSet/>
      <dgm:spPr/>
      <dgm:t>
        <a:bodyPr/>
        <a:lstStyle/>
        <a:p>
          <a:endParaRPr lang="zh-CN" altLang="en-US"/>
        </a:p>
      </dgm:t>
    </dgm:pt>
    <dgm:pt modelId="{E0F6F611-FE45-4985-AE5F-81463F0EDD2C}">
      <dgm:prSet phldrT="[文本]"/>
      <dgm:spPr/>
      <dgm:t>
        <a:bodyPr/>
        <a:lstStyle/>
        <a:p>
          <a:r>
            <a:rPr lang="zh-CN" altLang="en-US" smtClean="0"/>
            <a:t>胡英俊</a:t>
          </a:r>
          <a:endParaRPr lang="zh-CN" altLang="en-US" dirty="0"/>
        </a:p>
      </dgm:t>
    </dgm:pt>
    <dgm:pt modelId="{4C5B980C-01E3-4FEC-90C7-1658B200504E}" cxnId="{BD42F9CC-122A-40C0-A3BF-4E980A3C6BC7}" type="parTrans">
      <dgm:prSet/>
      <dgm:spPr/>
      <dgm:t>
        <a:bodyPr/>
        <a:lstStyle/>
        <a:p>
          <a:endParaRPr lang="zh-CN" altLang="en-US"/>
        </a:p>
      </dgm:t>
    </dgm:pt>
    <dgm:pt modelId="{3F06F873-0F4C-4CAC-AA3E-1C0262EF0E96}" cxnId="{BD42F9CC-122A-40C0-A3BF-4E980A3C6BC7}" type="sibTrans">
      <dgm:prSet/>
      <dgm:spPr/>
      <dgm:t>
        <a:bodyPr/>
        <a:lstStyle/>
        <a:p>
          <a:endParaRPr lang="zh-CN" altLang="en-US"/>
        </a:p>
      </dgm:t>
    </dgm:pt>
    <dgm:pt modelId="{4021CBA5-CAF8-4B31-80B7-E5CABA6F2CA9}">
      <dgm:prSet phldrT="[文本]"/>
      <dgm:spPr/>
      <dgm:t>
        <a:bodyPr/>
        <a:lstStyle/>
        <a:p>
          <a:r>
            <a:rPr lang="zh-CN" altLang="en-US" dirty="0" smtClean="0"/>
            <a:t>理财</a:t>
          </a:r>
          <a:endParaRPr lang="zh-CN" altLang="en-US" dirty="0"/>
        </a:p>
      </dgm:t>
    </dgm:pt>
    <dgm:pt modelId="{5ECCD5FC-BAF6-48F1-A196-FAE125B02FED}" cxnId="{710411BA-95BD-4053-9294-12B2FACA65D9}" type="parTrans">
      <dgm:prSet/>
      <dgm:spPr/>
      <dgm:t>
        <a:bodyPr/>
        <a:lstStyle/>
        <a:p>
          <a:endParaRPr lang="zh-CN" altLang="en-US"/>
        </a:p>
      </dgm:t>
    </dgm:pt>
    <dgm:pt modelId="{7514F857-0288-46E3-958D-BF2C06507616}" cxnId="{710411BA-95BD-4053-9294-12B2FACA65D9}" type="sibTrans">
      <dgm:prSet/>
      <dgm:spPr/>
      <dgm:t>
        <a:bodyPr/>
        <a:lstStyle/>
        <a:p>
          <a:endParaRPr lang="zh-CN" altLang="en-US"/>
        </a:p>
      </dgm:t>
    </dgm:pt>
    <dgm:pt modelId="{04601819-C8A8-4FA3-9F6D-5437E386068C}">
      <dgm:prSet phldrT="[文本]"/>
      <dgm:spPr/>
      <dgm:t>
        <a:bodyPr/>
        <a:lstStyle/>
        <a:p>
          <a:r>
            <a:rPr lang="zh-CN" altLang="en-US" smtClean="0"/>
            <a:t>胡英俊</a:t>
          </a:r>
          <a:endParaRPr lang="zh-CN" altLang="en-US" dirty="0"/>
        </a:p>
      </dgm:t>
    </dgm:pt>
    <dgm:pt modelId="{445CD99F-86ED-48CB-988A-08F8D94CD13D}" cxnId="{3FDA4329-D23B-4772-9B3A-D16D1904FC98}" type="parTrans">
      <dgm:prSet/>
      <dgm:spPr/>
      <dgm:t>
        <a:bodyPr/>
        <a:lstStyle/>
        <a:p>
          <a:endParaRPr lang="zh-CN" altLang="en-US"/>
        </a:p>
      </dgm:t>
    </dgm:pt>
    <dgm:pt modelId="{1A014340-3A6E-4516-BD6C-4D8C618428BA}" cxnId="{3FDA4329-D23B-4772-9B3A-D16D1904FC98}" type="sibTrans">
      <dgm:prSet/>
      <dgm:spPr/>
      <dgm:t>
        <a:bodyPr/>
        <a:lstStyle/>
        <a:p>
          <a:endParaRPr lang="zh-CN" altLang="en-US"/>
        </a:p>
      </dgm:t>
    </dgm:pt>
    <dgm:pt modelId="{07C333B2-6772-4C08-BED0-03AC8F8D415E}">
      <dgm:prSet phldrT="[文本]"/>
      <dgm:spPr/>
      <dgm:t>
        <a:bodyPr/>
        <a:lstStyle/>
        <a:p>
          <a:r>
            <a:rPr lang="zh-CN" altLang="en-US" dirty="0" smtClean="0"/>
            <a:t>恋爱婚姻类</a:t>
          </a:r>
          <a:endParaRPr lang="zh-CN" altLang="en-US" dirty="0"/>
        </a:p>
      </dgm:t>
    </dgm:pt>
    <dgm:pt modelId="{2FEFC565-B8E1-489B-B66C-E5D56AD7230D}" cxnId="{B0A78378-3636-4CB1-96C5-F91E8F82AF52}" type="parTrans">
      <dgm:prSet/>
      <dgm:spPr/>
      <dgm:t>
        <a:bodyPr/>
        <a:lstStyle/>
        <a:p>
          <a:endParaRPr lang="zh-CN" altLang="en-US"/>
        </a:p>
      </dgm:t>
    </dgm:pt>
    <dgm:pt modelId="{66FDB6D3-2CE9-4DC1-9A31-D1059047987E}" cxnId="{B0A78378-3636-4CB1-96C5-F91E8F82AF52}" type="sibTrans">
      <dgm:prSet/>
      <dgm:spPr/>
      <dgm:t>
        <a:bodyPr/>
        <a:lstStyle/>
        <a:p>
          <a:endParaRPr lang="zh-CN" altLang="en-US"/>
        </a:p>
      </dgm:t>
    </dgm:pt>
    <dgm:pt modelId="{8C4372ED-D0D0-45A1-80DE-BFB013AE9B1A}">
      <dgm:prSet phldrT="[文本]"/>
      <dgm:spPr/>
      <dgm:t>
        <a:bodyPr/>
        <a:lstStyle/>
        <a:p>
          <a:r>
            <a:rPr lang="zh-CN" altLang="en-US" dirty="0" smtClean="0"/>
            <a:t>工作成果类</a:t>
          </a:r>
          <a:endParaRPr lang="zh-CN" altLang="en-US" dirty="0"/>
        </a:p>
      </dgm:t>
    </dgm:pt>
    <dgm:pt modelId="{CECDD58A-1452-4E43-B8BB-19B91E222F71}" cxnId="{74A4C1C2-735D-41A2-A7B1-EFB7F9967B15}" type="parTrans">
      <dgm:prSet/>
      <dgm:spPr/>
      <dgm:t>
        <a:bodyPr/>
        <a:lstStyle/>
        <a:p>
          <a:endParaRPr lang="zh-CN" altLang="en-US"/>
        </a:p>
      </dgm:t>
    </dgm:pt>
    <dgm:pt modelId="{F4CEE336-F6F0-47F0-9177-1A09D72711FD}" cxnId="{74A4C1C2-735D-41A2-A7B1-EFB7F9967B15}" type="sibTrans">
      <dgm:prSet/>
      <dgm:spPr/>
      <dgm:t>
        <a:bodyPr/>
        <a:lstStyle/>
        <a:p>
          <a:endParaRPr lang="zh-CN" altLang="en-US"/>
        </a:p>
      </dgm:t>
    </dgm:pt>
    <dgm:pt modelId="{3C417467-55CD-4A9F-81DF-3A4302273D8F}">
      <dgm:prSet phldrT="[文本]"/>
      <dgm:spPr/>
      <dgm:t>
        <a:bodyPr/>
        <a:lstStyle/>
        <a:p>
          <a:r>
            <a:rPr lang="zh-CN" altLang="en-US" smtClean="0"/>
            <a:t>胡英俊</a:t>
          </a:r>
          <a:endParaRPr lang="zh-CN" altLang="en-US" dirty="0"/>
        </a:p>
      </dgm:t>
    </dgm:pt>
    <dgm:pt modelId="{77F7F17F-DDFC-4A5F-AF73-84AC1A55C7E1}" cxnId="{739C26FB-1ABC-4913-8917-5468C781EA8D}" type="parTrans">
      <dgm:prSet/>
      <dgm:spPr/>
      <dgm:t>
        <a:bodyPr/>
        <a:lstStyle/>
        <a:p>
          <a:endParaRPr lang="zh-CN" altLang="en-US"/>
        </a:p>
      </dgm:t>
    </dgm:pt>
    <dgm:pt modelId="{8C795971-A5BC-4BD6-99B7-E60F896AC172}" cxnId="{739C26FB-1ABC-4913-8917-5468C781EA8D}" type="sibTrans">
      <dgm:prSet/>
      <dgm:spPr/>
      <dgm:t>
        <a:bodyPr/>
        <a:lstStyle/>
        <a:p>
          <a:endParaRPr lang="zh-CN" altLang="en-US"/>
        </a:p>
      </dgm:t>
    </dgm:pt>
    <dgm:pt modelId="{C53CD2D0-C4D6-4A5E-9F0F-ACF6383548DB}">
      <dgm:prSet phldrT="[文本]"/>
      <dgm:spPr/>
      <dgm:t>
        <a:bodyPr/>
        <a:lstStyle/>
        <a:p>
          <a:r>
            <a:rPr lang="zh-CN" altLang="en-US" dirty="0" smtClean="0"/>
            <a:t>医疗保健类</a:t>
          </a:r>
          <a:endParaRPr lang="zh-CN" altLang="en-US" dirty="0"/>
        </a:p>
      </dgm:t>
    </dgm:pt>
    <dgm:pt modelId="{D6C38A69-AAEE-4169-BE89-BE552051F756}" cxnId="{842DD21D-405D-474C-B1CF-525F7E17B286}" type="parTrans">
      <dgm:prSet/>
      <dgm:spPr/>
      <dgm:t>
        <a:bodyPr/>
        <a:lstStyle/>
        <a:p>
          <a:endParaRPr lang="zh-CN" altLang="en-US"/>
        </a:p>
      </dgm:t>
    </dgm:pt>
    <dgm:pt modelId="{0637AD01-E6A0-4E7E-8918-24D77FD3A81A}" cxnId="{842DD21D-405D-474C-B1CF-525F7E17B286}" type="sibTrans">
      <dgm:prSet/>
      <dgm:spPr/>
      <dgm:t>
        <a:bodyPr/>
        <a:lstStyle/>
        <a:p>
          <a:endParaRPr lang="zh-CN" altLang="en-US"/>
        </a:p>
      </dgm:t>
    </dgm:pt>
    <dgm:pt modelId="{53C01BE4-69E8-4142-A80F-1A6498514F37}">
      <dgm:prSet phldrT="[文本]"/>
      <dgm:spPr/>
      <dgm:t>
        <a:bodyPr/>
        <a:lstStyle/>
        <a:p>
          <a:r>
            <a:rPr lang="zh-CN" altLang="en-US" dirty="0" smtClean="0"/>
            <a:t>胡英俊</a:t>
          </a:r>
          <a:endParaRPr lang="zh-CN" altLang="en-US" dirty="0"/>
        </a:p>
      </dgm:t>
    </dgm:pt>
    <dgm:pt modelId="{9D1DFDB2-8F0A-49CD-8856-32D32E1900E8}" cxnId="{39FD0D4C-BEF9-479B-BDB5-C877C78DAD39}" type="parTrans">
      <dgm:prSet/>
      <dgm:spPr/>
      <dgm:t>
        <a:bodyPr/>
        <a:lstStyle/>
        <a:p>
          <a:endParaRPr lang="zh-CN" altLang="en-US"/>
        </a:p>
      </dgm:t>
    </dgm:pt>
    <dgm:pt modelId="{C93C163F-AF39-4F1E-B5E0-42EE610F28C3}" cxnId="{39FD0D4C-BEF9-479B-BDB5-C877C78DAD39}" type="sibTrans">
      <dgm:prSet/>
      <dgm:spPr/>
      <dgm:t>
        <a:bodyPr/>
        <a:lstStyle/>
        <a:p>
          <a:endParaRPr lang="zh-CN" altLang="en-US"/>
        </a:p>
      </dgm:t>
    </dgm:pt>
    <dgm:pt modelId="{3C9B7C26-8790-4F9A-A027-0AB8B0BAF750}">
      <dgm:prSet phldrT="[文本]"/>
      <dgm:spPr/>
      <dgm:t>
        <a:bodyPr/>
        <a:lstStyle/>
        <a:p>
          <a:r>
            <a:rPr lang="zh-CN" altLang="en-US" dirty="0" smtClean="0"/>
            <a:t>综合类</a:t>
          </a:r>
          <a:endParaRPr lang="zh-CN" altLang="en-US" dirty="0"/>
        </a:p>
      </dgm:t>
    </dgm:pt>
    <dgm:pt modelId="{D9EACB08-E149-4343-B89B-7991BB3429F1}" cxnId="{A94BDB6E-A3CE-4DFD-91BC-78D3E155574D}" type="parTrans">
      <dgm:prSet/>
      <dgm:spPr/>
      <dgm:t>
        <a:bodyPr/>
        <a:lstStyle/>
        <a:p>
          <a:endParaRPr lang="zh-CN" altLang="en-US"/>
        </a:p>
      </dgm:t>
    </dgm:pt>
    <dgm:pt modelId="{30199BD6-0572-48C6-87E5-B94D6535C627}" cxnId="{A94BDB6E-A3CE-4DFD-91BC-78D3E155574D}" type="sibTrans">
      <dgm:prSet/>
      <dgm:spPr/>
      <dgm:t>
        <a:bodyPr/>
        <a:lstStyle/>
        <a:p>
          <a:endParaRPr lang="zh-CN" altLang="en-US"/>
        </a:p>
      </dgm:t>
    </dgm:pt>
    <dgm:pt modelId="{4D99FEFB-1D34-457E-8FEE-1309837F84D3}">
      <dgm:prSet phldrT="[文本]"/>
      <dgm:spPr/>
      <dgm:t>
        <a:bodyPr/>
        <a:lstStyle/>
        <a:p>
          <a:r>
            <a:rPr lang="zh-CN" altLang="en-US" dirty="0" smtClean="0"/>
            <a:t>胡图图</a:t>
          </a:r>
          <a:endParaRPr lang="zh-CN" altLang="en-US" dirty="0"/>
        </a:p>
      </dgm:t>
    </dgm:pt>
    <dgm:pt modelId="{68A2061E-6C37-4B05-AC69-6E6217B5EBC9}" cxnId="{9E823351-7633-4612-8E3D-C2964CC79428}" type="parTrans">
      <dgm:prSet/>
      <dgm:spPr/>
      <dgm:t>
        <a:bodyPr/>
        <a:lstStyle/>
        <a:p>
          <a:endParaRPr lang="zh-CN" altLang="en-US"/>
        </a:p>
      </dgm:t>
    </dgm:pt>
    <dgm:pt modelId="{6C52717C-EB49-480B-9F0B-497892006714}" cxnId="{9E823351-7633-4612-8E3D-C2964CC79428}" type="sibTrans">
      <dgm:prSet/>
      <dgm:spPr/>
      <dgm:t>
        <a:bodyPr/>
        <a:lstStyle/>
        <a:p>
          <a:endParaRPr lang="zh-CN" altLang="en-US"/>
        </a:p>
      </dgm:t>
    </dgm:pt>
    <dgm:pt modelId="{3B66FB3D-D01A-4B77-B23D-BCA99E2C5635}">
      <dgm:prSet phldrT="[文本]"/>
      <dgm:spPr/>
      <dgm:t>
        <a:bodyPr/>
        <a:lstStyle/>
        <a:p>
          <a:r>
            <a:rPr lang="zh-CN" altLang="en-US" dirty="0" smtClean="0"/>
            <a:t>张小丽</a:t>
          </a:r>
          <a:endParaRPr lang="zh-CN" altLang="en-US" dirty="0"/>
        </a:p>
      </dgm:t>
    </dgm:pt>
    <dgm:pt modelId="{0EF83868-075F-4668-B0ED-79C0C20968B4}" cxnId="{DBCC3A70-5DF1-4EA1-82D3-AC16BAD17F0E}" type="parTrans">
      <dgm:prSet/>
      <dgm:spPr/>
      <dgm:t>
        <a:bodyPr/>
        <a:lstStyle/>
        <a:p>
          <a:endParaRPr lang="zh-CN" altLang="en-US"/>
        </a:p>
      </dgm:t>
    </dgm:pt>
    <dgm:pt modelId="{AC12BB58-B00D-42F9-9C60-1A5A4C4ED4E4}" cxnId="{DBCC3A70-5DF1-4EA1-82D3-AC16BAD17F0E}" type="sibTrans">
      <dgm:prSet/>
      <dgm:spPr/>
      <dgm:t>
        <a:bodyPr/>
        <a:lstStyle/>
        <a:p>
          <a:endParaRPr lang="zh-CN" altLang="en-US"/>
        </a:p>
      </dgm:t>
    </dgm:pt>
    <dgm:pt modelId="{3E354427-B980-4638-93E1-192EF36EA9DC}">
      <dgm:prSet phldrT="[文本]"/>
      <dgm:spPr/>
      <dgm:t>
        <a:bodyPr/>
        <a:lstStyle/>
        <a:p>
          <a:r>
            <a:rPr lang="zh-CN" altLang="en-US" dirty="0" smtClean="0"/>
            <a:t>胡图图</a:t>
          </a:r>
          <a:endParaRPr lang="zh-CN" altLang="en-US" dirty="0"/>
        </a:p>
      </dgm:t>
    </dgm:pt>
    <dgm:pt modelId="{C67593AF-1A0D-4F15-96EC-387DA749BC8B}" cxnId="{B5070911-62EB-44C9-A574-8B622A2921BE}" type="parTrans">
      <dgm:prSet/>
      <dgm:spPr/>
      <dgm:t>
        <a:bodyPr/>
        <a:lstStyle/>
        <a:p>
          <a:endParaRPr lang="zh-CN" altLang="en-US"/>
        </a:p>
      </dgm:t>
    </dgm:pt>
    <dgm:pt modelId="{672DACD9-4A78-4C23-9AFF-561FF09E7F84}" cxnId="{B5070911-62EB-44C9-A574-8B622A2921BE}" type="sibTrans">
      <dgm:prSet/>
      <dgm:spPr/>
      <dgm:t>
        <a:bodyPr/>
        <a:lstStyle/>
        <a:p>
          <a:endParaRPr lang="zh-CN" altLang="en-US"/>
        </a:p>
      </dgm:t>
    </dgm:pt>
    <dgm:pt modelId="{4C3C0426-A703-4413-B88C-3B420E925F1B}">
      <dgm:prSet phldrT="[文本]"/>
      <dgm:spPr/>
      <dgm:t>
        <a:bodyPr/>
        <a:lstStyle/>
        <a:p>
          <a:r>
            <a:rPr lang="zh-CN" altLang="en-US" dirty="0" smtClean="0"/>
            <a:t>张小丽</a:t>
          </a:r>
          <a:endParaRPr lang="zh-CN" altLang="en-US" dirty="0"/>
        </a:p>
      </dgm:t>
    </dgm:pt>
    <dgm:pt modelId="{87D415F5-15E6-4A68-A4CB-CD34DC15EF25}" cxnId="{AB0D3929-5714-4333-8E11-0F94D7AA7570}" type="parTrans">
      <dgm:prSet/>
      <dgm:spPr/>
      <dgm:t>
        <a:bodyPr/>
        <a:lstStyle/>
        <a:p>
          <a:endParaRPr lang="zh-CN" altLang="en-US"/>
        </a:p>
      </dgm:t>
    </dgm:pt>
    <dgm:pt modelId="{A71C6833-D6DD-4288-92A3-718E0AC632FE}" cxnId="{AB0D3929-5714-4333-8E11-0F94D7AA7570}" type="sibTrans">
      <dgm:prSet/>
      <dgm:spPr/>
      <dgm:t>
        <a:bodyPr/>
        <a:lstStyle/>
        <a:p>
          <a:endParaRPr lang="zh-CN" altLang="en-US"/>
        </a:p>
      </dgm:t>
    </dgm:pt>
    <dgm:pt modelId="{B901F140-A6F7-4911-889B-760C1B95CEF2}">
      <dgm:prSet phldrT="[文本]"/>
      <dgm:spPr/>
      <dgm:t>
        <a:bodyPr/>
        <a:lstStyle/>
        <a:p>
          <a:r>
            <a:rPr lang="en-US" altLang="zh-CN" dirty="0" smtClean="0"/>
            <a:t>……</a:t>
          </a:r>
          <a:endParaRPr lang="zh-CN" altLang="en-US" dirty="0"/>
        </a:p>
      </dgm:t>
    </dgm:pt>
    <dgm:pt modelId="{35FA8118-0FA9-49AA-8CD7-DECC1BA5FABC}" cxnId="{104F625C-6A5D-4E4C-B0EE-F4912B63273C}" type="parTrans">
      <dgm:prSet/>
      <dgm:spPr/>
      <dgm:t>
        <a:bodyPr/>
        <a:lstStyle/>
        <a:p>
          <a:endParaRPr lang="zh-CN" altLang="en-US"/>
        </a:p>
      </dgm:t>
    </dgm:pt>
    <dgm:pt modelId="{624078ED-B241-491D-9F47-52CA69642B59}" cxnId="{104F625C-6A5D-4E4C-B0EE-F4912B63273C}" type="sibTrans">
      <dgm:prSet/>
      <dgm:spPr/>
      <dgm:t>
        <a:bodyPr/>
        <a:lstStyle/>
        <a:p>
          <a:endParaRPr lang="zh-CN" altLang="en-US"/>
        </a:p>
      </dgm:t>
    </dgm:pt>
    <dgm:pt modelId="{A42B48A9-9C46-4D61-96DE-136D0B0A46FE}">
      <dgm:prSet phldrT="[文本]"/>
      <dgm:spPr/>
      <dgm:t>
        <a:bodyPr/>
        <a:lstStyle/>
        <a:p>
          <a:r>
            <a:rPr lang="zh-CN" altLang="en-US" dirty="0" smtClean="0"/>
            <a:t>张小丽</a:t>
          </a:r>
          <a:endParaRPr lang="zh-CN" altLang="en-US" dirty="0"/>
        </a:p>
      </dgm:t>
    </dgm:pt>
    <dgm:pt modelId="{A9C5EF1E-F4F0-4777-A648-F884D307F12C}" cxnId="{1D7EA6D9-C6CA-4A8F-9F23-E2457D452537}" type="parTrans">
      <dgm:prSet/>
      <dgm:spPr/>
      <dgm:t>
        <a:bodyPr/>
        <a:lstStyle/>
        <a:p>
          <a:endParaRPr lang="zh-CN" altLang="en-US"/>
        </a:p>
      </dgm:t>
    </dgm:pt>
    <dgm:pt modelId="{8E24C771-DCD3-449F-9ECC-FE9FF399179D}" cxnId="{1D7EA6D9-C6CA-4A8F-9F23-E2457D452537}" type="sibTrans">
      <dgm:prSet/>
      <dgm:spPr/>
      <dgm:t>
        <a:bodyPr/>
        <a:lstStyle/>
        <a:p>
          <a:endParaRPr lang="zh-CN" altLang="en-US"/>
        </a:p>
      </dgm:t>
    </dgm:pt>
    <dgm:pt modelId="{B04C07F5-E69D-4BAD-B952-FA274AF8B582}">
      <dgm:prSet phldrT="[文本]"/>
      <dgm:spPr/>
      <dgm:t>
        <a:bodyPr/>
        <a:lstStyle/>
        <a:p>
          <a:r>
            <a:rPr lang="en-US" altLang="zh-CN" dirty="0" smtClean="0"/>
            <a:t>……</a:t>
          </a:r>
          <a:endParaRPr lang="zh-CN" altLang="en-US" dirty="0"/>
        </a:p>
      </dgm:t>
    </dgm:pt>
    <dgm:pt modelId="{8FEE04B3-A335-4EA1-8883-432970B90566}" cxnId="{EA121D12-9B6C-4FEA-897F-38228A534B90}" type="parTrans">
      <dgm:prSet/>
      <dgm:spPr/>
      <dgm:t>
        <a:bodyPr/>
        <a:lstStyle/>
        <a:p>
          <a:endParaRPr lang="zh-CN" altLang="en-US"/>
        </a:p>
      </dgm:t>
    </dgm:pt>
    <dgm:pt modelId="{00CAFADD-FCD4-4818-8A29-91727A5B5F70}" cxnId="{EA121D12-9B6C-4FEA-897F-38228A534B90}" type="sibTrans">
      <dgm:prSet/>
      <dgm:spPr/>
      <dgm:t>
        <a:bodyPr/>
        <a:lstStyle/>
        <a:p>
          <a:endParaRPr lang="zh-CN" altLang="en-US"/>
        </a:p>
      </dgm:t>
    </dgm:pt>
    <dgm:pt modelId="{2370A4F0-F270-43E4-9694-5E427402B65A}">
      <dgm:prSet phldrT="[文本]"/>
      <dgm:spPr/>
      <dgm:t>
        <a:bodyPr/>
        <a:lstStyle/>
        <a:p>
          <a:r>
            <a:rPr lang="zh-CN" altLang="en-US" dirty="0" smtClean="0"/>
            <a:t>张小丽</a:t>
          </a:r>
          <a:endParaRPr lang="zh-CN" altLang="en-US" dirty="0"/>
        </a:p>
      </dgm:t>
    </dgm:pt>
    <dgm:pt modelId="{5482DCA3-FB85-474D-A8D1-E12CBE96F2F7}" cxnId="{86EA7D1F-5551-4557-84E3-F78E520CD0AD}" type="parTrans">
      <dgm:prSet/>
      <dgm:spPr/>
      <dgm:t>
        <a:bodyPr/>
        <a:lstStyle/>
        <a:p>
          <a:endParaRPr lang="zh-CN" altLang="en-US"/>
        </a:p>
      </dgm:t>
    </dgm:pt>
    <dgm:pt modelId="{3C848EDC-D3EC-423C-80FC-37C86D73FC97}" cxnId="{86EA7D1F-5551-4557-84E3-F78E520CD0AD}" type="sibTrans">
      <dgm:prSet/>
      <dgm:spPr/>
      <dgm:t>
        <a:bodyPr/>
        <a:lstStyle/>
        <a:p>
          <a:endParaRPr lang="zh-CN" altLang="en-US"/>
        </a:p>
      </dgm:t>
    </dgm:pt>
    <dgm:pt modelId="{C3126822-8056-4888-8C0E-E835BFEC2002}">
      <dgm:prSet phldrT="[文本]"/>
      <dgm:spPr/>
      <dgm:t>
        <a:bodyPr/>
        <a:lstStyle/>
        <a:p>
          <a:r>
            <a:rPr lang="zh-CN" altLang="en-US" dirty="0" smtClean="0"/>
            <a:t>胡图图</a:t>
          </a:r>
          <a:endParaRPr lang="zh-CN" altLang="en-US" dirty="0"/>
        </a:p>
      </dgm:t>
    </dgm:pt>
    <dgm:pt modelId="{4990A627-78D0-438D-8E2E-66941D939401}" cxnId="{1455D038-4107-40A3-8A14-16571C8B349B}" type="parTrans">
      <dgm:prSet/>
      <dgm:spPr/>
      <dgm:t>
        <a:bodyPr/>
        <a:lstStyle/>
        <a:p>
          <a:endParaRPr lang="zh-CN" altLang="en-US"/>
        </a:p>
      </dgm:t>
    </dgm:pt>
    <dgm:pt modelId="{6529B427-DFBB-4183-83EB-8B4BE848901A}" cxnId="{1455D038-4107-40A3-8A14-16571C8B349B}" type="sibTrans">
      <dgm:prSet/>
      <dgm:spPr/>
      <dgm:t>
        <a:bodyPr/>
        <a:lstStyle/>
        <a:p>
          <a:endParaRPr lang="zh-CN" altLang="en-US"/>
        </a:p>
      </dgm:t>
    </dgm:pt>
    <dgm:pt modelId="{747E1CF7-6805-4251-AC7C-0B2ED9522502}">
      <dgm:prSet phldrT="[文本]"/>
      <dgm:spPr/>
      <dgm:t>
        <a:bodyPr/>
        <a:lstStyle/>
        <a:p>
          <a:r>
            <a:rPr lang="zh-CN" altLang="en-US" dirty="0" smtClean="0"/>
            <a:t>历史</a:t>
          </a:r>
          <a:endParaRPr lang="zh-CN" altLang="en-US" dirty="0"/>
        </a:p>
      </dgm:t>
    </dgm:pt>
    <dgm:pt modelId="{731C15A9-17EB-4529-8876-C4572D7AD438}" cxnId="{970E675C-4CE3-4EAF-8EFE-665479551A0A}" type="parTrans">
      <dgm:prSet/>
      <dgm:spPr/>
      <dgm:t>
        <a:bodyPr/>
        <a:lstStyle/>
        <a:p>
          <a:endParaRPr lang="zh-CN" altLang="en-US"/>
        </a:p>
      </dgm:t>
    </dgm:pt>
    <dgm:pt modelId="{62AF39F3-6D16-4062-B474-AB96D7839F58}" cxnId="{970E675C-4CE3-4EAF-8EFE-665479551A0A}" type="sibTrans">
      <dgm:prSet/>
      <dgm:spPr/>
      <dgm:t>
        <a:bodyPr/>
        <a:lstStyle/>
        <a:p>
          <a:endParaRPr lang="zh-CN" altLang="en-US"/>
        </a:p>
      </dgm:t>
    </dgm:pt>
    <dgm:pt modelId="{EFA9679D-F8D9-4ED0-AA4F-56ADDE244BB0}">
      <dgm:prSet phldrT="[文本]"/>
      <dgm:spPr/>
      <dgm:t>
        <a:bodyPr/>
        <a:lstStyle/>
        <a:p>
          <a:r>
            <a:rPr lang="en-US" altLang="zh-CN" dirty="0" smtClean="0"/>
            <a:t>……</a:t>
          </a:r>
          <a:endParaRPr lang="zh-CN" altLang="en-US" dirty="0"/>
        </a:p>
      </dgm:t>
    </dgm:pt>
    <dgm:pt modelId="{85597959-1BFA-46EB-B7BE-BC207883C660}" cxnId="{E692757E-DDC5-4BA1-BDAB-F4769BEE0DC8}" type="parTrans">
      <dgm:prSet/>
      <dgm:spPr/>
      <dgm:t>
        <a:bodyPr/>
        <a:lstStyle/>
        <a:p>
          <a:endParaRPr lang="zh-CN" altLang="en-US"/>
        </a:p>
      </dgm:t>
    </dgm:pt>
    <dgm:pt modelId="{D92DC160-65F0-4D96-B7BA-41DF7D1AAB54}" cxnId="{E692757E-DDC5-4BA1-BDAB-F4769BEE0DC8}" type="sibTrans">
      <dgm:prSet/>
      <dgm:spPr/>
      <dgm:t>
        <a:bodyPr/>
        <a:lstStyle/>
        <a:p>
          <a:endParaRPr lang="zh-CN" altLang="en-US"/>
        </a:p>
      </dgm:t>
    </dgm:pt>
    <dgm:pt modelId="{96D79B0B-5988-45FF-B1D5-A3F496360949}" type="pres">
      <dgm:prSet presAssocID="{A28E21D3-80C9-4D67-B5A6-CB9F7A2DDE76}" presName="diagram" presStyleCnt="0">
        <dgm:presLayoutVars>
          <dgm:chPref val="1"/>
          <dgm:dir/>
          <dgm:animOne val="branch"/>
          <dgm:animLvl val="lvl"/>
          <dgm:resizeHandles/>
        </dgm:presLayoutVars>
      </dgm:prSet>
      <dgm:spPr/>
      <dgm:t>
        <a:bodyPr/>
        <a:lstStyle/>
        <a:p>
          <a:endParaRPr lang="zh-CN" altLang="en-US"/>
        </a:p>
      </dgm:t>
    </dgm:pt>
    <dgm:pt modelId="{B2A81FB1-E12F-412C-9E32-282B390339FB}" type="pres">
      <dgm:prSet presAssocID="{86C8D7BC-125E-48B2-845D-3E1BBB389976}" presName="root" presStyleCnt="0"/>
      <dgm:spPr/>
    </dgm:pt>
    <dgm:pt modelId="{7AEF8B72-DDCC-43F9-B7B4-6746815CA56C}" type="pres">
      <dgm:prSet presAssocID="{86C8D7BC-125E-48B2-845D-3E1BBB389976}" presName="rootComposite" presStyleCnt="0"/>
      <dgm:spPr/>
    </dgm:pt>
    <dgm:pt modelId="{CD4B7F57-C30B-4CCD-B433-5CEADDB3D92C}" type="pres">
      <dgm:prSet presAssocID="{86C8D7BC-125E-48B2-845D-3E1BBB389976}" presName="rootText" presStyleLbl="node1" presStyleIdx="0" presStyleCnt="6"/>
      <dgm:spPr/>
      <dgm:t>
        <a:bodyPr/>
        <a:lstStyle/>
        <a:p>
          <a:endParaRPr lang="zh-CN" altLang="en-US"/>
        </a:p>
      </dgm:t>
    </dgm:pt>
    <dgm:pt modelId="{9868B1E9-90D3-4D90-804F-F138A886992E}" type="pres">
      <dgm:prSet presAssocID="{86C8D7BC-125E-48B2-845D-3E1BBB389976}" presName="rootConnector" presStyleLbl="node1" presStyleIdx="0" presStyleCnt="6"/>
      <dgm:spPr/>
      <dgm:t>
        <a:bodyPr/>
        <a:lstStyle/>
        <a:p>
          <a:endParaRPr lang="zh-CN" altLang="en-US"/>
        </a:p>
      </dgm:t>
    </dgm:pt>
    <dgm:pt modelId="{7496B28C-FBD3-409E-AD11-408C0DEFCFB3}" type="pres">
      <dgm:prSet presAssocID="{86C8D7BC-125E-48B2-845D-3E1BBB389976}" presName="childShape" presStyleCnt="0"/>
      <dgm:spPr/>
    </dgm:pt>
    <dgm:pt modelId="{14650FA5-C726-47CF-AF6A-1B4262826C10}" type="pres">
      <dgm:prSet presAssocID="{81071E44-5A97-49DC-A773-C58C855AC3FD}" presName="Name13" presStyleLbl="parChTrans1D2" presStyleIdx="0" presStyleCnt="18"/>
      <dgm:spPr/>
      <dgm:t>
        <a:bodyPr/>
        <a:lstStyle/>
        <a:p>
          <a:endParaRPr lang="zh-CN" altLang="en-US"/>
        </a:p>
      </dgm:t>
    </dgm:pt>
    <dgm:pt modelId="{19599252-D754-4F81-8231-901C75402D22}" type="pres">
      <dgm:prSet presAssocID="{5D108F39-AC10-450D-83ED-0FE2A0A2F3FC}" presName="childText" presStyleLbl="bgAcc1" presStyleIdx="0" presStyleCnt="18">
        <dgm:presLayoutVars>
          <dgm:bulletEnabled val="1"/>
        </dgm:presLayoutVars>
      </dgm:prSet>
      <dgm:spPr/>
      <dgm:t>
        <a:bodyPr/>
        <a:lstStyle/>
        <a:p>
          <a:endParaRPr lang="zh-CN" altLang="en-US"/>
        </a:p>
      </dgm:t>
    </dgm:pt>
    <dgm:pt modelId="{DB3FBE21-5F6F-4728-B15F-D783BAC05F1B}" type="pres">
      <dgm:prSet presAssocID="{452640CF-2590-4425-A081-08C0E44DB627}" presName="Name13" presStyleLbl="parChTrans1D2" presStyleIdx="1" presStyleCnt="18"/>
      <dgm:spPr/>
      <dgm:t>
        <a:bodyPr/>
        <a:lstStyle/>
        <a:p>
          <a:endParaRPr lang="zh-CN" altLang="en-US"/>
        </a:p>
      </dgm:t>
    </dgm:pt>
    <dgm:pt modelId="{89A909EF-52F6-4357-A572-0CE8717203CE}" type="pres">
      <dgm:prSet presAssocID="{6F212B89-7884-41DC-8698-CAD93E10C64C}" presName="childText" presStyleLbl="bgAcc1" presStyleIdx="1" presStyleCnt="18">
        <dgm:presLayoutVars>
          <dgm:bulletEnabled val="1"/>
        </dgm:presLayoutVars>
      </dgm:prSet>
      <dgm:spPr/>
      <dgm:t>
        <a:bodyPr/>
        <a:lstStyle/>
        <a:p>
          <a:endParaRPr lang="zh-CN" altLang="en-US"/>
        </a:p>
      </dgm:t>
    </dgm:pt>
    <dgm:pt modelId="{29478619-F63E-402B-87DF-9FA1E9C6B122}" type="pres">
      <dgm:prSet presAssocID="{68A2061E-6C37-4B05-AC69-6E6217B5EBC9}" presName="Name13" presStyleLbl="parChTrans1D2" presStyleIdx="2" presStyleCnt="18"/>
      <dgm:spPr/>
      <dgm:t>
        <a:bodyPr/>
        <a:lstStyle/>
        <a:p>
          <a:endParaRPr lang="zh-CN" altLang="en-US"/>
        </a:p>
      </dgm:t>
    </dgm:pt>
    <dgm:pt modelId="{F584A57D-F0A5-48D3-9067-DE28DA8D8BF2}" type="pres">
      <dgm:prSet presAssocID="{4D99FEFB-1D34-457E-8FEE-1309837F84D3}" presName="childText" presStyleLbl="bgAcc1" presStyleIdx="2" presStyleCnt="18">
        <dgm:presLayoutVars>
          <dgm:bulletEnabled val="1"/>
        </dgm:presLayoutVars>
      </dgm:prSet>
      <dgm:spPr/>
      <dgm:t>
        <a:bodyPr/>
        <a:lstStyle/>
        <a:p>
          <a:endParaRPr lang="zh-CN" altLang="en-US"/>
        </a:p>
      </dgm:t>
    </dgm:pt>
    <dgm:pt modelId="{97A16EB3-8AC0-4680-B26E-0F84CC2EBEEF}" type="pres">
      <dgm:prSet presAssocID="{8C741932-BD5D-442B-99B1-8D5CFF2B70C5}" presName="root" presStyleCnt="0"/>
      <dgm:spPr/>
    </dgm:pt>
    <dgm:pt modelId="{341372DE-5E25-47CD-BD81-6646CAE2855E}" type="pres">
      <dgm:prSet presAssocID="{8C741932-BD5D-442B-99B1-8D5CFF2B70C5}" presName="rootComposite" presStyleCnt="0"/>
      <dgm:spPr/>
    </dgm:pt>
    <dgm:pt modelId="{A7024039-EA6C-4032-B43D-C1B99665659E}" type="pres">
      <dgm:prSet presAssocID="{8C741932-BD5D-442B-99B1-8D5CFF2B70C5}" presName="rootText" presStyleLbl="node1" presStyleIdx="1" presStyleCnt="6"/>
      <dgm:spPr/>
      <dgm:t>
        <a:bodyPr/>
        <a:lstStyle/>
        <a:p>
          <a:endParaRPr lang="zh-CN" altLang="en-US"/>
        </a:p>
      </dgm:t>
    </dgm:pt>
    <dgm:pt modelId="{A9C3284B-A726-4A4E-8F21-D684C8793E9F}" type="pres">
      <dgm:prSet presAssocID="{8C741932-BD5D-442B-99B1-8D5CFF2B70C5}" presName="rootConnector" presStyleLbl="node1" presStyleIdx="1" presStyleCnt="6"/>
      <dgm:spPr/>
      <dgm:t>
        <a:bodyPr/>
        <a:lstStyle/>
        <a:p>
          <a:endParaRPr lang="zh-CN" altLang="en-US"/>
        </a:p>
      </dgm:t>
    </dgm:pt>
    <dgm:pt modelId="{33EABA1C-47AD-405E-8088-E9AB58F452D3}" type="pres">
      <dgm:prSet presAssocID="{8C741932-BD5D-442B-99B1-8D5CFF2B70C5}" presName="childShape" presStyleCnt="0"/>
      <dgm:spPr/>
    </dgm:pt>
    <dgm:pt modelId="{9F1130B2-18E2-44EF-9783-DCEB85DFFEE5}" type="pres">
      <dgm:prSet presAssocID="{4C5B980C-01E3-4FEC-90C7-1658B200504E}" presName="Name13" presStyleLbl="parChTrans1D2" presStyleIdx="3" presStyleCnt="18"/>
      <dgm:spPr/>
      <dgm:t>
        <a:bodyPr/>
        <a:lstStyle/>
        <a:p>
          <a:endParaRPr lang="zh-CN" altLang="en-US"/>
        </a:p>
      </dgm:t>
    </dgm:pt>
    <dgm:pt modelId="{302D5A7F-76E0-4CA2-992D-3DBB96CAE33F}" type="pres">
      <dgm:prSet presAssocID="{E0F6F611-FE45-4985-AE5F-81463F0EDD2C}" presName="childText" presStyleLbl="bgAcc1" presStyleIdx="3" presStyleCnt="18">
        <dgm:presLayoutVars>
          <dgm:bulletEnabled val="1"/>
        </dgm:presLayoutVars>
      </dgm:prSet>
      <dgm:spPr/>
      <dgm:t>
        <a:bodyPr/>
        <a:lstStyle/>
        <a:p>
          <a:endParaRPr lang="zh-CN" altLang="en-US"/>
        </a:p>
      </dgm:t>
    </dgm:pt>
    <dgm:pt modelId="{2089A506-CDFB-499C-A896-44F226377437}" type="pres">
      <dgm:prSet presAssocID="{0EF83868-075F-4668-B0ED-79C0C20968B4}" presName="Name13" presStyleLbl="parChTrans1D2" presStyleIdx="4" presStyleCnt="18"/>
      <dgm:spPr/>
      <dgm:t>
        <a:bodyPr/>
        <a:lstStyle/>
        <a:p>
          <a:endParaRPr lang="zh-CN" altLang="en-US"/>
        </a:p>
      </dgm:t>
    </dgm:pt>
    <dgm:pt modelId="{4EF4E91C-9E69-4F5E-9B1B-0464E0356818}" type="pres">
      <dgm:prSet presAssocID="{3B66FB3D-D01A-4B77-B23D-BCA99E2C5635}" presName="childText" presStyleLbl="bgAcc1" presStyleIdx="4" presStyleCnt="18">
        <dgm:presLayoutVars>
          <dgm:bulletEnabled val="1"/>
        </dgm:presLayoutVars>
      </dgm:prSet>
      <dgm:spPr/>
      <dgm:t>
        <a:bodyPr/>
        <a:lstStyle/>
        <a:p>
          <a:endParaRPr lang="zh-CN" altLang="en-US"/>
        </a:p>
      </dgm:t>
    </dgm:pt>
    <dgm:pt modelId="{3EBAB174-259E-474A-8EA2-273B41AC7C44}" type="pres">
      <dgm:prSet presAssocID="{C67593AF-1A0D-4F15-96EC-387DA749BC8B}" presName="Name13" presStyleLbl="parChTrans1D2" presStyleIdx="5" presStyleCnt="18"/>
      <dgm:spPr/>
      <dgm:t>
        <a:bodyPr/>
        <a:lstStyle/>
        <a:p>
          <a:endParaRPr lang="zh-CN" altLang="en-US"/>
        </a:p>
      </dgm:t>
    </dgm:pt>
    <dgm:pt modelId="{EA43750D-B23E-460C-B039-9DF5AE5714B1}" type="pres">
      <dgm:prSet presAssocID="{3E354427-B980-4638-93E1-192EF36EA9DC}" presName="childText" presStyleLbl="bgAcc1" presStyleIdx="5" presStyleCnt="18">
        <dgm:presLayoutVars>
          <dgm:bulletEnabled val="1"/>
        </dgm:presLayoutVars>
      </dgm:prSet>
      <dgm:spPr/>
      <dgm:t>
        <a:bodyPr/>
        <a:lstStyle/>
        <a:p>
          <a:endParaRPr lang="zh-CN" altLang="en-US"/>
        </a:p>
      </dgm:t>
    </dgm:pt>
    <dgm:pt modelId="{610CD516-2C0C-4552-A81B-84F12AE37B1D}" type="pres">
      <dgm:prSet presAssocID="{07C333B2-6772-4C08-BED0-03AC8F8D415E}" presName="root" presStyleCnt="0"/>
      <dgm:spPr/>
    </dgm:pt>
    <dgm:pt modelId="{587CA587-C21F-49D4-A060-5AFCEA5B1639}" type="pres">
      <dgm:prSet presAssocID="{07C333B2-6772-4C08-BED0-03AC8F8D415E}" presName="rootComposite" presStyleCnt="0"/>
      <dgm:spPr/>
    </dgm:pt>
    <dgm:pt modelId="{81960E07-F51F-42F2-B7E0-42EF804EE17D}" type="pres">
      <dgm:prSet presAssocID="{07C333B2-6772-4C08-BED0-03AC8F8D415E}" presName="rootText" presStyleLbl="node1" presStyleIdx="2" presStyleCnt="6"/>
      <dgm:spPr/>
      <dgm:t>
        <a:bodyPr/>
        <a:lstStyle/>
        <a:p>
          <a:endParaRPr lang="zh-CN" altLang="en-US"/>
        </a:p>
      </dgm:t>
    </dgm:pt>
    <dgm:pt modelId="{1BFBCB1C-2347-4D61-B45C-D7D2B9AA2332}" type="pres">
      <dgm:prSet presAssocID="{07C333B2-6772-4C08-BED0-03AC8F8D415E}" presName="rootConnector" presStyleLbl="node1" presStyleIdx="2" presStyleCnt="6"/>
      <dgm:spPr/>
      <dgm:t>
        <a:bodyPr/>
        <a:lstStyle/>
        <a:p>
          <a:endParaRPr lang="zh-CN" altLang="en-US"/>
        </a:p>
      </dgm:t>
    </dgm:pt>
    <dgm:pt modelId="{3FAF5BA5-E2FF-4B61-9DBE-3DDF10A6B962}" type="pres">
      <dgm:prSet presAssocID="{07C333B2-6772-4C08-BED0-03AC8F8D415E}" presName="childShape" presStyleCnt="0"/>
      <dgm:spPr/>
    </dgm:pt>
    <dgm:pt modelId="{472A56A2-1556-4E40-9384-0BEDD114309C}" type="pres">
      <dgm:prSet presAssocID="{445CD99F-86ED-48CB-988A-08F8D94CD13D}" presName="Name13" presStyleLbl="parChTrans1D2" presStyleIdx="6" presStyleCnt="18"/>
      <dgm:spPr/>
      <dgm:t>
        <a:bodyPr/>
        <a:lstStyle/>
        <a:p>
          <a:endParaRPr lang="zh-CN" altLang="en-US"/>
        </a:p>
      </dgm:t>
    </dgm:pt>
    <dgm:pt modelId="{9E61266F-187D-4C9D-ACEA-62AF43C0949B}" type="pres">
      <dgm:prSet presAssocID="{04601819-C8A8-4FA3-9F6D-5437E386068C}" presName="childText" presStyleLbl="bgAcc1" presStyleIdx="6" presStyleCnt="18">
        <dgm:presLayoutVars>
          <dgm:bulletEnabled val="1"/>
        </dgm:presLayoutVars>
      </dgm:prSet>
      <dgm:spPr/>
      <dgm:t>
        <a:bodyPr/>
        <a:lstStyle/>
        <a:p>
          <a:endParaRPr lang="zh-CN" altLang="en-US"/>
        </a:p>
      </dgm:t>
    </dgm:pt>
    <dgm:pt modelId="{5397A7A0-6A12-4B34-A7A0-6E11D7ACDA18}" type="pres">
      <dgm:prSet presAssocID="{87D415F5-15E6-4A68-A4CB-CD34DC15EF25}" presName="Name13" presStyleLbl="parChTrans1D2" presStyleIdx="7" presStyleCnt="18"/>
      <dgm:spPr/>
      <dgm:t>
        <a:bodyPr/>
        <a:lstStyle/>
        <a:p>
          <a:endParaRPr lang="zh-CN" altLang="en-US"/>
        </a:p>
      </dgm:t>
    </dgm:pt>
    <dgm:pt modelId="{A96A903E-E332-4AC0-8063-5477F30491F8}" type="pres">
      <dgm:prSet presAssocID="{4C3C0426-A703-4413-B88C-3B420E925F1B}" presName="childText" presStyleLbl="bgAcc1" presStyleIdx="7" presStyleCnt="18">
        <dgm:presLayoutVars>
          <dgm:bulletEnabled val="1"/>
        </dgm:presLayoutVars>
      </dgm:prSet>
      <dgm:spPr/>
      <dgm:t>
        <a:bodyPr/>
        <a:lstStyle/>
        <a:p>
          <a:endParaRPr lang="zh-CN" altLang="en-US"/>
        </a:p>
      </dgm:t>
    </dgm:pt>
    <dgm:pt modelId="{5856A1FE-7986-4429-9A18-04C83F47942D}" type="pres">
      <dgm:prSet presAssocID="{35FA8118-0FA9-49AA-8CD7-DECC1BA5FABC}" presName="Name13" presStyleLbl="parChTrans1D2" presStyleIdx="8" presStyleCnt="18"/>
      <dgm:spPr/>
      <dgm:t>
        <a:bodyPr/>
        <a:lstStyle/>
        <a:p>
          <a:endParaRPr lang="zh-CN" altLang="en-US"/>
        </a:p>
      </dgm:t>
    </dgm:pt>
    <dgm:pt modelId="{5EF50971-DE78-4EB7-86FF-32C88CFE385D}" type="pres">
      <dgm:prSet presAssocID="{B901F140-A6F7-4911-889B-760C1B95CEF2}" presName="childText" presStyleLbl="bgAcc1" presStyleIdx="8" presStyleCnt="18">
        <dgm:presLayoutVars>
          <dgm:bulletEnabled val="1"/>
        </dgm:presLayoutVars>
      </dgm:prSet>
      <dgm:spPr/>
      <dgm:t>
        <a:bodyPr/>
        <a:lstStyle/>
        <a:p>
          <a:endParaRPr lang="zh-CN" altLang="en-US"/>
        </a:p>
      </dgm:t>
    </dgm:pt>
    <dgm:pt modelId="{677489ED-64E7-4E8E-89B2-8E66654CA9A1}" type="pres">
      <dgm:prSet presAssocID="{8C4372ED-D0D0-45A1-80DE-BFB013AE9B1A}" presName="root" presStyleCnt="0"/>
      <dgm:spPr/>
    </dgm:pt>
    <dgm:pt modelId="{8B7BB613-793D-4C1F-9610-509CF4B5C51F}" type="pres">
      <dgm:prSet presAssocID="{8C4372ED-D0D0-45A1-80DE-BFB013AE9B1A}" presName="rootComposite" presStyleCnt="0"/>
      <dgm:spPr/>
    </dgm:pt>
    <dgm:pt modelId="{BB641A97-38E8-4C2F-82B9-5ADA95BA233B}" type="pres">
      <dgm:prSet presAssocID="{8C4372ED-D0D0-45A1-80DE-BFB013AE9B1A}" presName="rootText" presStyleLbl="node1" presStyleIdx="3" presStyleCnt="6"/>
      <dgm:spPr/>
      <dgm:t>
        <a:bodyPr/>
        <a:lstStyle/>
        <a:p>
          <a:endParaRPr lang="zh-CN" altLang="en-US"/>
        </a:p>
      </dgm:t>
    </dgm:pt>
    <dgm:pt modelId="{BF4B774C-9D48-4B21-BA72-60BCBC706B90}" type="pres">
      <dgm:prSet presAssocID="{8C4372ED-D0D0-45A1-80DE-BFB013AE9B1A}" presName="rootConnector" presStyleLbl="node1" presStyleIdx="3" presStyleCnt="6"/>
      <dgm:spPr/>
      <dgm:t>
        <a:bodyPr/>
        <a:lstStyle/>
        <a:p>
          <a:endParaRPr lang="zh-CN" altLang="en-US"/>
        </a:p>
      </dgm:t>
    </dgm:pt>
    <dgm:pt modelId="{7EB852C1-57D0-43F3-82A0-D29507DB1B79}" type="pres">
      <dgm:prSet presAssocID="{8C4372ED-D0D0-45A1-80DE-BFB013AE9B1A}" presName="childShape" presStyleCnt="0"/>
      <dgm:spPr/>
    </dgm:pt>
    <dgm:pt modelId="{70D2C5D0-7F47-4836-88A4-0953140B13AC}" type="pres">
      <dgm:prSet presAssocID="{77F7F17F-DDFC-4A5F-AF73-84AC1A55C7E1}" presName="Name13" presStyleLbl="parChTrans1D2" presStyleIdx="9" presStyleCnt="18"/>
      <dgm:spPr/>
      <dgm:t>
        <a:bodyPr/>
        <a:lstStyle/>
        <a:p>
          <a:endParaRPr lang="zh-CN" altLang="en-US"/>
        </a:p>
      </dgm:t>
    </dgm:pt>
    <dgm:pt modelId="{A39AD939-CB0E-4F84-91E6-5AA565023C1C}" type="pres">
      <dgm:prSet presAssocID="{3C417467-55CD-4A9F-81DF-3A4302273D8F}" presName="childText" presStyleLbl="bgAcc1" presStyleIdx="9" presStyleCnt="18">
        <dgm:presLayoutVars>
          <dgm:bulletEnabled val="1"/>
        </dgm:presLayoutVars>
      </dgm:prSet>
      <dgm:spPr/>
      <dgm:t>
        <a:bodyPr/>
        <a:lstStyle/>
        <a:p>
          <a:endParaRPr lang="zh-CN" altLang="en-US"/>
        </a:p>
      </dgm:t>
    </dgm:pt>
    <dgm:pt modelId="{04C49212-D876-4FFD-A334-FA9775943AE6}" type="pres">
      <dgm:prSet presAssocID="{A9C5EF1E-F4F0-4777-A648-F884D307F12C}" presName="Name13" presStyleLbl="parChTrans1D2" presStyleIdx="10" presStyleCnt="18"/>
      <dgm:spPr/>
      <dgm:t>
        <a:bodyPr/>
        <a:lstStyle/>
        <a:p>
          <a:endParaRPr lang="zh-CN" altLang="en-US"/>
        </a:p>
      </dgm:t>
    </dgm:pt>
    <dgm:pt modelId="{902CAA69-02CE-4F12-B7B2-C835B45D30AE}" type="pres">
      <dgm:prSet presAssocID="{A42B48A9-9C46-4D61-96DE-136D0B0A46FE}" presName="childText" presStyleLbl="bgAcc1" presStyleIdx="10" presStyleCnt="18">
        <dgm:presLayoutVars>
          <dgm:bulletEnabled val="1"/>
        </dgm:presLayoutVars>
      </dgm:prSet>
      <dgm:spPr/>
      <dgm:t>
        <a:bodyPr/>
        <a:lstStyle/>
        <a:p>
          <a:endParaRPr lang="zh-CN" altLang="en-US"/>
        </a:p>
      </dgm:t>
    </dgm:pt>
    <dgm:pt modelId="{3710F2A0-2C24-4BC2-808F-2163B981F1F9}" type="pres">
      <dgm:prSet presAssocID="{8FEE04B3-A335-4EA1-8883-432970B90566}" presName="Name13" presStyleLbl="parChTrans1D2" presStyleIdx="11" presStyleCnt="18"/>
      <dgm:spPr/>
      <dgm:t>
        <a:bodyPr/>
        <a:lstStyle/>
        <a:p>
          <a:endParaRPr lang="zh-CN" altLang="en-US"/>
        </a:p>
      </dgm:t>
    </dgm:pt>
    <dgm:pt modelId="{B6216C81-31BC-4959-9570-7E1947521EBB}" type="pres">
      <dgm:prSet presAssocID="{B04C07F5-E69D-4BAD-B952-FA274AF8B582}" presName="childText" presStyleLbl="bgAcc1" presStyleIdx="11" presStyleCnt="18">
        <dgm:presLayoutVars>
          <dgm:bulletEnabled val="1"/>
        </dgm:presLayoutVars>
      </dgm:prSet>
      <dgm:spPr/>
      <dgm:t>
        <a:bodyPr/>
        <a:lstStyle/>
        <a:p>
          <a:endParaRPr lang="zh-CN" altLang="en-US"/>
        </a:p>
      </dgm:t>
    </dgm:pt>
    <dgm:pt modelId="{016759EB-8615-44BC-A5C5-BB5BDF6B71DE}" type="pres">
      <dgm:prSet presAssocID="{C53CD2D0-C4D6-4A5E-9F0F-ACF6383548DB}" presName="root" presStyleCnt="0"/>
      <dgm:spPr/>
    </dgm:pt>
    <dgm:pt modelId="{C5D6D118-9AC5-43B6-B83B-83897144F68C}" type="pres">
      <dgm:prSet presAssocID="{C53CD2D0-C4D6-4A5E-9F0F-ACF6383548DB}" presName="rootComposite" presStyleCnt="0"/>
      <dgm:spPr/>
    </dgm:pt>
    <dgm:pt modelId="{6E5BB137-E5CF-4657-8AAA-4AD60DEC5459}" type="pres">
      <dgm:prSet presAssocID="{C53CD2D0-C4D6-4A5E-9F0F-ACF6383548DB}" presName="rootText" presStyleLbl="node1" presStyleIdx="4" presStyleCnt="6"/>
      <dgm:spPr/>
      <dgm:t>
        <a:bodyPr/>
        <a:lstStyle/>
        <a:p>
          <a:endParaRPr lang="zh-CN" altLang="en-US"/>
        </a:p>
      </dgm:t>
    </dgm:pt>
    <dgm:pt modelId="{1D2FDD78-699A-4118-ACC5-23E260E05F3D}" type="pres">
      <dgm:prSet presAssocID="{C53CD2D0-C4D6-4A5E-9F0F-ACF6383548DB}" presName="rootConnector" presStyleLbl="node1" presStyleIdx="4" presStyleCnt="6"/>
      <dgm:spPr/>
      <dgm:t>
        <a:bodyPr/>
        <a:lstStyle/>
        <a:p>
          <a:endParaRPr lang="zh-CN" altLang="en-US"/>
        </a:p>
      </dgm:t>
    </dgm:pt>
    <dgm:pt modelId="{84077438-3F6E-45AC-A73B-2A58D858A8D1}" type="pres">
      <dgm:prSet presAssocID="{C53CD2D0-C4D6-4A5E-9F0F-ACF6383548DB}" presName="childShape" presStyleCnt="0"/>
      <dgm:spPr/>
    </dgm:pt>
    <dgm:pt modelId="{E02633A1-28D3-466F-9EAA-0F4AED899E52}" type="pres">
      <dgm:prSet presAssocID="{9D1DFDB2-8F0A-49CD-8856-32D32E1900E8}" presName="Name13" presStyleLbl="parChTrans1D2" presStyleIdx="12" presStyleCnt="18"/>
      <dgm:spPr/>
      <dgm:t>
        <a:bodyPr/>
        <a:lstStyle/>
        <a:p>
          <a:endParaRPr lang="zh-CN" altLang="en-US"/>
        </a:p>
      </dgm:t>
    </dgm:pt>
    <dgm:pt modelId="{1DF53AAE-DBA1-4104-89C4-8BB2561D70A7}" type="pres">
      <dgm:prSet presAssocID="{53C01BE4-69E8-4142-A80F-1A6498514F37}" presName="childText" presStyleLbl="bgAcc1" presStyleIdx="12" presStyleCnt="18">
        <dgm:presLayoutVars>
          <dgm:bulletEnabled val="1"/>
        </dgm:presLayoutVars>
      </dgm:prSet>
      <dgm:spPr/>
      <dgm:t>
        <a:bodyPr/>
        <a:lstStyle/>
        <a:p>
          <a:endParaRPr lang="zh-CN" altLang="en-US"/>
        </a:p>
      </dgm:t>
    </dgm:pt>
    <dgm:pt modelId="{96D425FB-B634-4DAF-AD12-A2014C98E1D7}" type="pres">
      <dgm:prSet presAssocID="{5482DCA3-FB85-474D-A8D1-E12CBE96F2F7}" presName="Name13" presStyleLbl="parChTrans1D2" presStyleIdx="13" presStyleCnt="18"/>
      <dgm:spPr/>
      <dgm:t>
        <a:bodyPr/>
        <a:lstStyle/>
        <a:p>
          <a:endParaRPr lang="zh-CN" altLang="en-US"/>
        </a:p>
      </dgm:t>
    </dgm:pt>
    <dgm:pt modelId="{19C1D760-D536-48ED-989A-B62D695816FF}" type="pres">
      <dgm:prSet presAssocID="{2370A4F0-F270-43E4-9694-5E427402B65A}" presName="childText" presStyleLbl="bgAcc1" presStyleIdx="13" presStyleCnt="18">
        <dgm:presLayoutVars>
          <dgm:bulletEnabled val="1"/>
        </dgm:presLayoutVars>
      </dgm:prSet>
      <dgm:spPr/>
      <dgm:t>
        <a:bodyPr/>
        <a:lstStyle/>
        <a:p>
          <a:endParaRPr lang="zh-CN" altLang="en-US"/>
        </a:p>
      </dgm:t>
    </dgm:pt>
    <dgm:pt modelId="{78240685-9F7F-41B9-96C2-FFFEE80E47C2}" type="pres">
      <dgm:prSet presAssocID="{4990A627-78D0-438D-8E2E-66941D939401}" presName="Name13" presStyleLbl="parChTrans1D2" presStyleIdx="14" presStyleCnt="18"/>
      <dgm:spPr/>
      <dgm:t>
        <a:bodyPr/>
        <a:lstStyle/>
        <a:p>
          <a:endParaRPr lang="zh-CN" altLang="en-US"/>
        </a:p>
      </dgm:t>
    </dgm:pt>
    <dgm:pt modelId="{96861C41-F481-4978-BF28-117103845158}" type="pres">
      <dgm:prSet presAssocID="{C3126822-8056-4888-8C0E-E835BFEC2002}" presName="childText" presStyleLbl="bgAcc1" presStyleIdx="14" presStyleCnt="18">
        <dgm:presLayoutVars>
          <dgm:bulletEnabled val="1"/>
        </dgm:presLayoutVars>
      </dgm:prSet>
      <dgm:spPr/>
      <dgm:t>
        <a:bodyPr/>
        <a:lstStyle/>
        <a:p>
          <a:endParaRPr lang="zh-CN" altLang="en-US"/>
        </a:p>
      </dgm:t>
    </dgm:pt>
    <dgm:pt modelId="{F48F1240-65B4-478E-B3B1-49DB2C9EC69D}" type="pres">
      <dgm:prSet presAssocID="{3C9B7C26-8790-4F9A-A027-0AB8B0BAF750}" presName="root" presStyleCnt="0"/>
      <dgm:spPr/>
    </dgm:pt>
    <dgm:pt modelId="{36CAF42D-B560-4E18-9A06-BF0EC0E708A0}" type="pres">
      <dgm:prSet presAssocID="{3C9B7C26-8790-4F9A-A027-0AB8B0BAF750}" presName="rootComposite" presStyleCnt="0"/>
      <dgm:spPr/>
    </dgm:pt>
    <dgm:pt modelId="{072D6357-AE60-4A8B-BC9A-19F8CD8B7E3D}" type="pres">
      <dgm:prSet presAssocID="{3C9B7C26-8790-4F9A-A027-0AB8B0BAF750}" presName="rootText" presStyleLbl="node1" presStyleIdx="5" presStyleCnt="6"/>
      <dgm:spPr/>
      <dgm:t>
        <a:bodyPr/>
        <a:lstStyle/>
        <a:p>
          <a:endParaRPr lang="zh-CN" altLang="en-US"/>
        </a:p>
      </dgm:t>
    </dgm:pt>
    <dgm:pt modelId="{9E6399D6-3AD8-4C39-BA29-FAA7102D69C0}" type="pres">
      <dgm:prSet presAssocID="{3C9B7C26-8790-4F9A-A027-0AB8B0BAF750}" presName="rootConnector" presStyleLbl="node1" presStyleIdx="5" presStyleCnt="6"/>
      <dgm:spPr/>
      <dgm:t>
        <a:bodyPr/>
        <a:lstStyle/>
        <a:p>
          <a:endParaRPr lang="zh-CN" altLang="en-US"/>
        </a:p>
      </dgm:t>
    </dgm:pt>
    <dgm:pt modelId="{5F8407FE-4A81-43B2-89AC-CB968F5E24E4}" type="pres">
      <dgm:prSet presAssocID="{3C9B7C26-8790-4F9A-A027-0AB8B0BAF750}" presName="childShape" presStyleCnt="0"/>
      <dgm:spPr/>
    </dgm:pt>
    <dgm:pt modelId="{EF8DB338-6979-47EC-AD41-EFFCAC97BB38}" type="pres">
      <dgm:prSet presAssocID="{5ECCD5FC-BAF6-48F1-A196-FAE125B02FED}" presName="Name13" presStyleLbl="parChTrans1D2" presStyleIdx="15" presStyleCnt="18"/>
      <dgm:spPr/>
      <dgm:t>
        <a:bodyPr/>
        <a:lstStyle/>
        <a:p>
          <a:endParaRPr lang="zh-CN" altLang="en-US"/>
        </a:p>
      </dgm:t>
    </dgm:pt>
    <dgm:pt modelId="{FC35A8B6-7F51-4D0E-A433-C83F1159F5AC}" type="pres">
      <dgm:prSet presAssocID="{4021CBA5-CAF8-4B31-80B7-E5CABA6F2CA9}" presName="childText" presStyleLbl="bgAcc1" presStyleIdx="15" presStyleCnt="18">
        <dgm:presLayoutVars>
          <dgm:bulletEnabled val="1"/>
        </dgm:presLayoutVars>
      </dgm:prSet>
      <dgm:spPr/>
      <dgm:t>
        <a:bodyPr/>
        <a:lstStyle/>
        <a:p>
          <a:endParaRPr lang="zh-CN" altLang="en-US"/>
        </a:p>
      </dgm:t>
    </dgm:pt>
    <dgm:pt modelId="{2375547B-A820-441D-88EB-3C1D802CE196}" type="pres">
      <dgm:prSet presAssocID="{731C15A9-17EB-4529-8876-C4572D7AD438}" presName="Name13" presStyleLbl="parChTrans1D2" presStyleIdx="16" presStyleCnt="18"/>
      <dgm:spPr/>
      <dgm:t>
        <a:bodyPr/>
        <a:lstStyle/>
        <a:p>
          <a:endParaRPr lang="zh-CN" altLang="en-US"/>
        </a:p>
      </dgm:t>
    </dgm:pt>
    <dgm:pt modelId="{EBA92FB6-C6D8-413B-B99B-C3D70B15DF30}" type="pres">
      <dgm:prSet presAssocID="{747E1CF7-6805-4251-AC7C-0B2ED9522502}" presName="childText" presStyleLbl="bgAcc1" presStyleIdx="16" presStyleCnt="18">
        <dgm:presLayoutVars>
          <dgm:bulletEnabled val="1"/>
        </dgm:presLayoutVars>
      </dgm:prSet>
      <dgm:spPr/>
      <dgm:t>
        <a:bodyPr/>
        <a:lstStyle/>
        <a:p>
          <a:endParaRPr lang="zh-CN" altLang="en-US"/>
        </a:p>
      </dgm:t>
    </dgm:pt>
    <dgm:pt modelId="{5A123148-96E3-4C63-A9AC-6CA7D7E8F9D6}" type="pres">
      <dgm:prSet presAssocID="{85597959-1BFA-46EB-B7BE-BC207883C660}" presName="Name13" presStyleLbl="parChTrans1D2" presStyleIdx="17" presStyleCnt="18"/>
      <dgm:spPr/>
      <dgm:t>
        <a:bodyPr/>
        <a:lstStyle/>
        <a:p>
          <a:endParaRPr lang="zh-CN" altLang="en-US"/>
        </a:p>
      </dgm:t>
    </dgm:pt>
    <dgm:pt modelId="{0023FA3E-9640-4FA4-A970-0E9C75B9D27D}" type="pres">
      <dgm:prSet presAssocID="{EFA9679D-F8D9-4ED0-AA4F-56ADDE244BB0}" presName="childText" presStyleLbl="bgAcc1" presStyleIdx="17" presStyleCnt="18">
        <dgm:presLayoutVars>
          <dgm:bulletEnabled val="1"/>
        </dgm:presLayoutVars>
      </dgm:prSet>
      <dgm:spPr/>
      <dgm:t>
        <a:bodyPr/>
        <a:lstStyle/>
        <a:p>
          <a:endParaRPr lang="zh-CN" altLang="en-US"/>
        </a:p>
      </dgm:t>
    </dgm:pt>
  </dgm:ptLst>
  <dgm:cxnLst>
    <dgm:cxn modelId="{CD94A26F-E6FB-4D01-95CB-E840B7EE1132}" type="presOf" srcId="{8C4372ED-D0D0-45A1-80DE-BFB013AE9B1A}" destId="{BF4B774C-9D48-4B21-BA72-60BCBC706B90}" srcOrd="1" destOrd="0" presId="urn:microsoft.com/office/officeart/2005/8/layout/hierarchy3"/>
    <dgm:cxn modelId="{B3AAFB36-D1FA-488B-82D5-8BFFE0B3DEC8}" type="presOf" srcId="{731C15A9-17EB-4529-8876-C4572D7AD438}" destId="{2375547B-A820-441D-88EB-3C1D802CE196}" srcOrd="0" destOrd="0" presId="urn:microsoft.com/office/officeart/2005/8/layout/hierarchy3"/>
    <dgm:cxn modelId="{DBCC3A70-5DF1-4EA1-82D3-AC16BAD17F0E}" srcId="{8C741932-BD5D-442B-99B1-8D5CFF2B70C5}" destId="{3B66FB3D-D01A-4B77-B23D-BCA99E2C5635}" srcOrd="1" destOrd="0" parTransId="{0EF83868-075F-4668-B0ED-79C0C20968B4}" sibTransId="{AC12BB58-B00D-42F9-9C60-1A5A4C4ED4E4}"/>
    <dgm:cxn modelId="{86EA7D1F-5551-4557-84E3-F78E520CD0AD}" srcId="{C53CD2D0-C4D6-4A5E-9F0F-ACF6383548DB}" destId="{2370A4F0-F270-43E4-9694-5E427402B65A}" srcOrd="1" destOrd="0" parTransId="{5482DCA3-FB85-474D-A8D1-E12CBE96F2F7}" sibTransId="{3C848EDC-D3EC-423C-80FC-37C86D73FC97}"/>
    <dgm:cxn modelId="{74A4C1C2-735D-41A2-A7B1-EFB7F9967B15}" srcId="{A28E21D3-80C9-4D67-B5A6-CB9F7A2DDE76}" destId="{8C4372ED-D0D0-45A1-80DE-BFB013AE9B1A}" srcOrd="3" destOrd="0" parTransId="{CECDD58A-1452-4E43-B8BB-19B91E222F71}" sibTransId="{F4CEE336-F6F0-47F0-9177-1A09D72711FD}"/>
    <dgm:cxn modelId="{3134F5BE-AFAA-441D-BECA-69B9E6EAE9FF}" type="presOf" srcId="{3C9B7C26-8790-4F9A-A027-0AB8B0BAF750}" destId="{072D6357-AE60-4A8B-BC9A-19F8CD8B7E3D}" srcOrd="0" destOrd="0" presId="urn:microsoft.com/office/officeart/2005/8/layout/hierarchy3"/>
    <dgm:cxn modelId="{A72D79A0-AEE8-4ADC-8DCC-32277DFEDDD4}" type="presOf" srcId="{8C741932-BD5D-442B-99B1-8D5CFF2B70C5}" destId="{A9C3284B-A726-4A4E-8F21-D684C8793E9F}" srcOrd="1" destOrd="0" presId="urn:microsoft.com/office/officeart/2005/8/layout/hierarchy3"/>
    <dgm:cxn modelId="{1D7EA6D9-C6CA-4A8F-9F23-E2457D452537}" srcId="{8C4372ED-D0D0-45A1-80DE-BFB013AE9B1A}" destId="{A42B48A9-9C46-4D61-96DE-136D0B0A46FE}" srcOrd="1" destOrd="0" parTransId="{A9C5EF1E-F4F0-4777-A648-F884D307F12C}" sibTransId="{8E24C771-DCD3-449F-9ECC-FE9FF399179D}"/>
    <dgm:cxn modelId="{7C5DAE52-BF86-40DC-8CE5-E10216D0D9B3}" type="presOf" srcId="{3C417467-55CD-4A9F-81DF-3A4302273D8F}" destId="{A39AD939-CB0E-4F84-91E6-5AA565023C1C}" srcOrd="0" destOrd="0" presId="urn:microsoft.com/office/officeart/2005/8/layout/hierarchy3"/>
    <dgm:cxn modelId="{9F3DC904-5DD7-4C17-A78A-27EB834BAA42}" type="presOf" srcId="{07C333B2-6772-4C08-BED0-03AC8F8D415E}" destId="{1BFBCB1C-2347-4D61-B45C-D7D2B9AA2332}" srcOrd="1" destOrd="0" presId="urn:microsoft.com/office/officeart/2005/8/layout/hierarchy3"/>
    <dgm:cxn modelId="{53255AA8-37DB-4B2A-81BC-963D200D7AE5}" type="presOf" srcId="{04601819-C8A8-4FA3-9F6D-5437E386068C}" destId="{9E61266F-187D-4C9D-ACEA-62AF43C0949B}" srcOrd="0" destOrd="0" presId="urn:microsoft.com/office/officeart/2005/8/layout/hierarchy3"/>
    <dgm:cxn modelId="{C88E4600-AAF5-437E-80A4-D9E6DD6A2A95}" type="presOf" srcId="{3C9B7C26-8790-4F9A-A027-0AB8B0BAF750}" destId="{9E6399D6-3AD8-4C39-BA29-FAA7102D69C0}" srcOrd="1" destOrd="0" presId="urn:microsoft.com/office/officeart/2005/8/layout/hierarchy3"/>
    <dgm:cxn modelId="{C49963B9-B0C2-4AFC-B1ED-D67220E80244}" type="presOf" srcId="{5ECCD5FC-BAF6-48F1-A196-FAE125B02FED}" destId="{EF8DB338-6979-47EC-AD41-EFFCAC97BB38}" srcOrd="0" destOrd="0" presId="urn:microsoft.com/office/officeart/2005/8/layout/hierarchy3"/>
    <dgm:cxn modelId="{18E2EEE7-1401-4ECA-A738-1FCC85F49090}" type="presOf" srcId="{68A2061E-6C37-4B05-AC69-6E6217B5EBC9}" destId="{29478619-F63E-402B-87DF-9FA1E9C6B122}" srcOrd="0" destOrd="0" presId="urn:microsoft.com/office/officeart/2005/8/layout/hierarchy3"/>
    <dgm:cxn modelId="{3FDA4329-D23B-4772-9B3A-D16D1904FC98}" srcId="{07C333B2-6772-4C08-BED0-03AC8F8D415E}" destId="{04601819-C8A8-4FA3-9F6D-5437E386068C}" srcOrd="0" destOrd="0" parTransId="{445CD99F-86ED-48CB-988A-08F8D94CD13D}" sibTransId="{1A014340-3A6E-4516-BD6C-4D8C618428BA}"/>
    <dgm:cxn modelId="{842DD21D-405D-474C-B1CF-525F7E17B286}" srcId="{A28E21D3-80C9-4D67-B5A6-CB9F7A2DDE76}" destId="{C53CD2D0-C4D6-4A5E-9F0F-ACF6383548DB}" srcOrd="4" destOrd="0" parTransId="{D6C38A69-AAEE-4169-BE89-BE552051F756}" sibTransId="{0637AD01-E6A0-4E7E-8918-24D77FD3A81A}"/>
    <dgm:cxn modelId="{68987A01-469B-48A5-85E2-5A5860A8715A}" type="presOf" srcId="{87D415F5-15E6-4A68-A4CB-CD34DC15EF25}" destId="{5397A7A0-6A12-4B34-A7A0-6E11D7ACDA18}" srcOrd="0" destOrd="0" presId="urn:microsoft.com/office/officeart/2005/8/layout/hierarchy3"/>
    <dgm:cxn modelId="{FE078E68-5CA2-405D-AADB-E7626B5C66C9}" type="presOf" srcId="{35FA8118-0FA9-49AA-8CD7-DECC1BA5FABC}" destId="{5856A1FE-7986-4429-9A18-04C83F47942D}" srcOrd="0" destOrd="0" presId="urn:microsoft.com/office/officeart/2005/8/layout/hierarchy3"/>
    <dgm:cxn modelId="{5F970BAE-4661-469A-87CF-30EEDC1B411F}" type="presOf" srcId="{5482DCA3-FB85-474D-A8D1-E12CBE96F2F7}" destId="{96D425FB-B634-4DAF-AD12-A2014C98E1D7}" srcOrd="0" destOrd="0" presId="urn:microsoft.com/office/officeart/2005/8/layout/hierarchy3"/>
    <dgm:cxn modelId="{FB627D35-3009-4589-BAD0-B280BE29D4A5}" type="presOf" srcId="{B901F140-A6F7-4911-889B-760C1B95CEF2}" destId="{5EF50971-DE78-4EB7-86FF-32C88CFE385D}" srcOrd="0" destOrd="0" presId="urn:microsoft.com/office/officeart/2005/8/layout/hierarchy3"/>
    <dgm:cxn modelId="{F639CE60-F169-433F-8A64-C0AEF0028B2E}" type="presOf" srcId="{B04C07F5-E69D-4BAD-B952-FA274AF8B582}" destId="{B6216C81-31BC-4959-9570-7E1947521EBB}" srcOrd="0" destOrd="0" presId="urn:microsoft.com/office/officeart/2005/8/layout/hierarchy3"/>
    <dgm:cxn modelId="{970E675C-4CE3-4EAF-8EFE-665479551A0A}" srcId="{3C9B7C26-8790-4F9A-A027-0AB8B0BAF750}" destId="{747E1CF7-6805-4251-AC7C-0B2ED9522502}" srcOrd="1" destOrd="0" parTransId="{731C15A9-17EB-4529-8876-C4572D7AD438}" sibTransId="{62AF39F3-6D16-4062-B474-AB96D7839F58}"/>
    <dgm:cxn modelId="{916A5440-492E-4CBC-AB07-86D584D5BFBE}" srcId="{A28E21D3-80C9-4D67-B5A6-CB9F7A2DDE76}" destId="{86C8D7BC-125E-48B2-845D-3E1BBB389976}" srcOrd="0" destOrd="0" parTransId="{B30462DB-5989-4D61-8F99-A045C6B9D82D}" sibTransId="{4DE0D675-D880-4EB8-8F50-6AC0DD595BF7}"/>
    <dgm:cxn modelId="{A0DB1C70-6E88-4E44-9B93-4CDC1816D715}" type="presOf" srcId="{2370A4F0-F270-43E4-9694-5E427402B65A}" destId="{19C1D760-D536-48ED-989A-B62D695816FF}" srcOrd="0" destOrd="0" presId="urn:microsoft.com/office/officeart/2005/8/layout/hierarchy3"/>
    <dgm:cxn modelId="{8D72EA14-A587-439F-A068-353FF7097B70}" type="presOf" srcId="{E0F6F611-FE45-4985-AE5F-81463F0EDD2C}" destId="{302D5A7F-76E0-4CA2-992D-3DBB96CAE33F}" srcOrd="0" destOrd="0" presId="urn:microsoft.com/office/officeart/2005/8/layout/hierarchy3"/>
    <dgm:cxn modelId="{A94BDB6E-A3CE-4DFD-91BC-78D3E155574D}" srcId="{A28E21D3-80C9-4D67-B5A6-CB9F7A2DDE76}" destId="{3C9B7C26-8790-4F9A-A027-0AB8B0BAF750}" srcOrd="5" destOrd="0" parTransId="{D9EACB08-E149-4343-B89B-7991BB3429F1}" sibTransId="{30199BD6-0572-48C6-87E5-B94D6535C627}"/>
    <dgm:cxn modelId="{AE5F36C3-C425-479B-A57F-51A33C18DACC}" srcId="{A28E21D3-80C9-4D67-B5A6-CB9F7A2DDE76}" destId="{8C741932-BD5D-442B-99B1-8D5CFF2B70C5}" srcOrd="1" destOrd="0" parTransId="{92F94407-A92E-48F6-ACB4-089454EBFEB7}" sibTransId="{F98718D0-B784-402B-9A0F-BC25E1634DBF}"/>
    <dgm:cxn modelId="{6A3F142F-E467-4E8B-9459-8B6D308CBFAE}" type="presOf" srcId="{53C01BE4-69E8-4142-A80F-1A6498514F37}" destId="{1DF53AAE-DBA1-4104-89C4-8BB2561D70A7}" srcOrd="0" destOrd="0" presId="urn:microsoft.com/office/officeart/2005/8/layout/hierarchy3"/>
    <dgm:cxn modelId="{B0A78378-3636-4CB1-96C5-F91E8F82AF52}" srcId="{A28E21D3-80C9-4D67-B5A6-CB9F7A2DDE76}" destId="{07C333B2-6772-4C08-BED0-03AC8F8D415E}" srcOrd="2" destOrd="0" parTransId="{2FEFC565-B8E1-489B-B66C-E5D56AD7230D}" sibTransId="{66FDB6D3-2CE9-4DC1-9A31-D1059047987E}"/>
    <dgm:cxn modelId="{442785DF-FD39-4C40-9D4A-EB7869C46A35}" type="presOf" srcId="{81071E44-5A97-49DC-A773-C58C855AC3FD}" destId="{14650FA5-C726-47CF-AF6A-1B4262826C10}" srcOrd="0" destOrd="0" presId="urn:microsoft.com/office/officeart/2005/8/layout/hierarchy3"/>
    <dgm:cxn modelId="{39FD0D4C-BEF9-479B-BDB5-C877C78DAD39}" srcId="{C53CD2D0-C4D6-4A5E-9F0F-ACF6383548DB}" destId="{53C01BE4-69E8-4142-A80F-1A6498514F37}" srcOrd="0" destOrd="0" parTransId="{9D1DFDB2-8F0A-49CD-8856-32D32E1900E8}" sibTransId="{C93C163F-AF39-4F1E-B5E0-42EE610F28C3}"/>
    <dgm:cxn modelId="{A1D4C2BE-D3BA-4026-AE8A-5C83E3D7E436}" type="presOf" srcId="{6F212B89-7884-41DC-8698-CAD93E10C64C}" destId="{89A909EF-52F6-4357-A572-0CE8717203CE}" srcOrd="0" destOrd="0" presId="urn:microsoft.com/office/officeart/2005/8/layout/hierarchy3"/>
    <dgm:cxn modelId="{AB4AC31B-BEDE-45CD-8846-E5D624FD1AF6}" type="presOf" srcId="{C67593AF-1A0D-4F15-96EC-387DA749BC8B}" destId="{3EBAB174-259E-474A-8EA2-273B41AC7C44}" srcOrd="0" destOrd="0" presId="urn:microsoft.com/office/officeart/2005/8/layout/hierarchy3"/>
    <dgm:cxn modelId="{AB0D3929-5714-4333-8E11-0F94D7AA7570}" srcId="{07C333B2-6772-4C08-BED0-03AC8F8D415E}" destId="{4C3C0426-A703-4413-B88C-3B420E925F1B}" srcOrd="1" destOrd="0" parTransId="{87D415F5-15E6-4A68-A4CB-CD34DC15EF25}" sibTransId="{A71C6833-D6DD-4288-92A3-718E0AC632FE}"/>
    <dgm:cxn modelId="{1F08D865-C26D-4DF9-8EB1-2051D198E70C}" srcId="{86C8D7BC-125E-48B2-845D-3E1BBB389976}" destId="{5D108F39-AC10-450D-83ED-0FE2A0A2F3FC}" srcOrd="0" destOrd="0" parTransId="{81071E44-5A97-49DC-A773-C58C855AC3FD}" sibTransId="{9B8BAD3A-C213-463A-A255-2E6D93500FFC}"/>
    <dgm:cxn modelId="{BAD6C175-58ED-4E0A-B606-5DE3DE164100}" type="presOf" srcId="{A9C5EF1E-F4F0-4777-A648-F884D307F12C}" destId="{04C49212-D876-4FFD-A334-FA9775943AE6}" srcOrd="0" destOrd="0" presId="urn:microsoft.com/office/officeart/2005/8/layout/hierarchy3"/>
    <dgm:cxn modelId="{81BA0BA0-792C-425B-A649-B0D42DFE8DA4}" type="presOf" srcId="{5D108F39-AC10-450D-83ED-0FE2A0A2F3FC}" destId="{19599252-D754-4F81-8231-901C75402D22}" srcOrd="0" destOrd="0" presId="urn:microsoft.com/office/officeart/2005/8/layout/hierarchy3"/>
    <dgm:cxn modelId="{6C815F0B-3BA5-4EA0-82C1-DE14E5C2890F}" type="presOf" srcId="{4990A627-78D0-438D-8E2E-66941D939401}" destId="{78240685-9F7F-41B9-96C2-FFFEE80E47C2}" srcOrd="0" destOrd="0" presId="urn:microsoft.com/office/officeart/2005/8/layout/hierarchy3"/>
    <dgm:cxn modelId="{0B8550A7-F7A1-45B5-B399-32B11861B260}" type="presOf" srcId="{C53CD2D0-C4D6-4A5E-9F0F-ACF6383548DB}" destId="{6E5BB137-E5CF-4657-8AAA-4AD60DEC5459}" srcOrd="0" destOrd="0" presId="urn:microsoft.com/office/officeart/2005/8/layout/hierarchy3"/>
    <dgm:cxn modelId="{D3FDD275-4FA9-4A7B-87D5-423FDD493051}" type="presOf" srcId="{3E354427-B980-4638-93E1-192EF36EA9DC}" destId="{EA43750D-B23E-460C-B039-9DF5AE5714B1}" srcOrd="0" destOrd="0" presId="urn:microsoft.com/office/officeart/2005/8/layout/hierarchy3"/>
    <dgm:cxn modelId="{9E823351-7633-4612-8E3D-C2964CC79428}" srcId="{86C8D7BC-125E-48B2-845D-3E1BBB389976}" destId="{4D99FEFB-1D34-457E-8FEE-1309837F84D3}" srcOrd="2" destOrd="0" parTransId="{68A2061E-6C37-4B05-AC69-6E6217B5EBC9}" sibTransId="{6C52717C-EB49-480B-9F0B-497892006714}"/>
    <dgm:cxn modelId="{AA7F1DA9-677E-465F-A2CE-6854AE17895B}" type="presOf" srcId="{C53CD2D0-C4D6-4A5E-9F0F-ACF6383548DB}" destId="{1D2FDD78-699A-4118-ACC5-23E260E05F3D}" srcOrd="1" destOrd="0" presId="urn:microsoft.com/office/officeart/2005/8/layout/hierarchy3"/>
    <dgm:cxn modelId="{BD42F9CC-122A-40C0-A3BF-4E980A3C6BC7}" srcId="{8C741932-BD5D-442B-99B1-8D5CFF2B70C5}" destId="{E0F6F611-FE45-4985-AE5F-81463F0EDD2C}" srcOrd="0" destOrd="0" parTransId="{4C5B980C-01E3-4FEC-90C7-1658B200504E}" sibTransId="{3F06F873-0F4C-4CAC-AA3E-1C0262EF0E96}"/>
    <dgm:cxn modelId="{20FE7CC7-3BDF-4ECA-916B-C45AE229F8EA}" type="presOf" srcId="{8C4372ED-D0D0-45A1-80DE-BFB013AE9B1A}" destId="{BB641A97-38E8-4C2F-82B9-5ADA95BA233B}" srcOrd="0" destOrd="0" presId="urn:microsoft.com/office/officeart/2005/8/layout/hierarchy3"/>
    <dgm:cxn modelId="{25A57516-D4AE-4029-A996-42D115C57EA2}" type="presOf" srcId="{747E1CF7-6805-4251-AC7C-0B2ED9522502}" destId="{EBA92FB6-C6D8-413B-B99B-C3D70B15DF30}" srcOrd="0" destOrd="0" presId="urn:microsoft.com/office/officeart/2005/8/layout/hierarchy3"/>
    <dgm:cxn modelId="{FA589FC2-2C21-4AE1-8B50-CDFB73C56653}" srcId="{86C8D7BC-125E-48B2-845D-3E1BBB389976}" destId="{6F212B89-7884-41DC-8698-CAD93E10C64C}" srcOrd="1" destOrd="0" parTransId="{452640CF-2590-4425-A081-08C0E44DB627}" sibTransId="{1B5D1640-82DE-4FDA-8F19-D5E4EC8C7C90}"/>
    <dgm:cxn modelId="{ADFF93AA-3C16-4D78-9E5B-1540415501B3}" type="presOf" srcId="{A42B48A9-9C46-4D61-96DE-136D0B0A46FE}" destId="{902CAA69-02CE-4F12-B7B2-C835B45D30AE}" srcOrd="0" destOrd="0" presId="urn:microsoft.com/office/officeart/2005/8/layout/hierarchy3"/>
    <dgm:cxn modelId="{886C9C93-42B8-449B-896F-A36046E53491}" type="presOf" srcId="{07C333B2-6772-4C08-BED0-03AC8F8D415E}" destId="{81960E07-F51F-42F2-B7E0-42EF804EE17D}" srcOrd="0" destOrd="0" presId="urn:microsoft.com/office/officeart/2005/8/layout/hierarchy3"/>
    <dgm:cxn modelId="{682F9222-B9DD-450F-88EA-FA80F53A8C53}" type="presOf" srcId="{77F7F17F-DDFC-4A5F-AF73-84AC1A55C7E1}" destId="{70D2C5D0-7F47-4836-88A4-0953140B13AC}" srcOrd="0" destOrd="0" presId="urn:microsoft.com/office/officeart/2005/8/layout/hierarchy3"/>
    <dgm:cxn modelId="{A9EE1298-CD25-48BA-8BAA-910ECA4B94C9}" type="presOf" srcId="{EFA9679D-F8D9-4ED0-AA4F-56ADDE244BB0}" destId="{0023FA3E-9640-4FA4-A970-0E9C75B9D27D}" srcOrd="0" destOrd="0" presId="urn:microsoft.com/office/officeart/2005/8/layout/hierarchy3"/>
    <dgm:cxn modelId="{403250E1-BF29-42D5-85D7-647326BD7AAC}" type="presOf" srcId="{8C741932-BD5D-442B-99B1-8D5CFF2B70C5}" destId="{A7024039-EA6C-4032-B43D-C1B99665659E}" srcOrd="0" destOrd="0" presId="urn:microsoft.com/office/officeart/2005/8/layout/hierarchy3"/>
    <dgm:cxn modelId="{5EB0830F-B653-4C2E-8411-9D6656AB16C6}" type="presOf" srcId="{8FEE04B3-A335-4EA1-8883-432970B90566}" destId="{3710F2A0-2C24-4BC2-808F-2163B981F1F9}" srcOrd="0" destOrd="0" presId="urn:microsoft.com/office/officeart/2005/8/layout/hierarchy3"/>
    <dgm:cxn modelId="{1455D038-4107-40A3-8A14-16571C8B349B}" srcId="{C53CD2D0-C4D6-4A5E-9F0F-ACF6383548DB}" destId="{C3126822-8056-4888-8C0E-E835BFEC2002}" srcOrd="2" destOrd="0" parTransId="{4990A627-78D0-438D-8E2E-66941D939401}" sibTransId="{6529B427-DFBB-4183-83EB-8B4BE848901A}"/>
    <dgm:cxn modelId="{5243DC75-B6FD-4EBA-A0EE-EB51F9E5B5A3}" type="presOf" srcId="{0EF83868-075F-4668-B0ED-79C0C20968B4}" destId="{2089A506-CDFB-499C-A896-44F226377437}" srcOrd="0" destOrd="0" presId="urn:microsoft.com/office/officeart/2005/8/layout/hierarchy3"/>
    <dgm:cxn modelId="{DB981E4E-B2EB-4E60-89DE-831037FE1C2E}" type="presOf" srcId="{86C8D7BC-125E-48B2-845D-3E1BBB389976}" destId="{CD4B7F57-C30B-4CCD-B433-5CEADDB3D92C}" srcOrd="0" destOrd="0" presId="urn:microsoft.com/office/officeart/2005/8/layout/hierarchy3"/>
    <dgm:cxn modelId="{6D92C294-F9C3-4E6D-8A23-ABE53B809E29}" type="presOf" srcId="{85597959-1BFA-46EB-B7BE-BC207883C660}" destId="{5A123148-96E3-4C63-A9AC-6CA7D7E8F9D6}" srcOrd="0" destOrd="0" presId="urn:microsoft.com/office/officeart/2005/8/layout/hierarchy3"/>
    <dgm:cxn modelId="{4A435DBA-E589-40EC-AFA4-3EFAD3ED09EA}" type="presOf" srcId="{4021CBA5-CAF8-4B31-80B7-E5CABA6F2CA9}" destId="{FC35A8B6-7F51-4D0E-A433-C83F1159F5AC}" srcOrd="0" destOrd="0" presId="urn:microsoft.com/office/officeart/2005/8/layout/hierarchy3"/>
    <dgm:cxn modelId="{739C26FB-1ABC-4913-8917-5468C781EA8D}" srcId="{8C4372ED-D0D0-45A1-80DE-BFB013AE9B1A}" destId="{3C417467-55CD-4A9F-81DF-3A4302273D8F}" srcOrd="0" destOrd="0" parTransId="{77F7F17F-DDFC-4A5F-AF73-84AC1A55C7E1}" sibTransId="{8C795971-A5BC-4BD6-99B7-E60F896AC172}"/>
    <dgm:cxn modelId="{3C9C8AEF-3611-4265-B22C-997729A8C3E4}" type="presOf" srcId="{4C3C0426-A703-4413-B88C-3B420E925F1B}" destId="{A96A903E-E332-4AC0-8063-5477F30491F8}" srcOrd="0" destOrd="0" presId="urn:microsoft.com/office/officeart/2005/8/layout/hierarchy3"/>
    <dgm:cxn modelId="{104F625C-6A5D-4E4C-B0EE-F4912B63273C}" srcId="{07C333B2-6772-4C08-BED0-03AC8F8D415E}" destId="{B901F140-A6F7-4911-889B-760C1B95CEF2}" srcOrd="2" destOrd="0" parTransId="{35FA8118-0FA9-49AA-8CD7-DECC1BA5FABC}" sibTransId="{624078ED-B241-491D-9F47-52CA69642B59}"/>
    <dgm:cxn modelId="{B8FBA3E1-EE83-4542-A747-BA0966E9FAFB}" type="presOf" srcId="{9D1DFDB2-8F0A-49CD-8856-32D32E1900E8}" destId="{E02633A1-28D3-466F-9EAA-0F4AED899E52}" srcOrd="0" destOrd="0" presId="urn:microsoft.com/office/officeart/2005/8/layout/hierarchy3"/>
    <dgm:cxn modelId="{43CD32AE-CBE4-4D0E-9A46-5766C49B0EC4}" type="presOf" srcId="{86C8D7BC-125E-48B2-845D-3E1BBB389976}" destId="{9868B1E9-90D3-4D90-804F-F138A886992E}" srcOrd="1" destOrd="0" presId="urn:microsoft.com/office/officeart/2005/8/layout/hierarchy3"/>
    <dgm:cxn modelId="{20C32B04-6222-4A4D-ACD1-721D71B95F73}" type="presOf" srcId="{4D99FEFB-1D34-457E-8FEE-1309837F84D3}" destId="{F584A57D-F0A5-48D3-9067-DE28DA8D8BF2}" srcOrd="0" destOrd="0" presId="urn:microsoft.com/office/officeart/2005/8/layout/hierarchy3"/>
    <dgm:cxn modelId="{89C390EB-592F-4B1C-87F8-093259D49887}" type="presOf" srcId="{4C5B980C-01E3-4FEC-90C7-1658B200504E}" destId="{9F1130B2-18E2-44EF-9783-DCEB85DFFEE5}" srcOrd="0" destOrd="0" presId="urn:microsoft.com/office/officeart/2005/8/layout/hierarchy3"/>
    <dgm:cxn modelId="{7315E8AA-386F-44EB-BF55-C6163FD1A7BF}" type="presOf" srcId="{452640CF-2590-4425-A081-08C0E44DB627}" destId="{DB3FBE21-5F6F-4728-B15F-D783BAC05F1B}" srcOrd="0" destOrd="0" presId="urn:microsoft.com/office/officeart/2005/8/layout/hierarchy3"/>
    <dgm:cxn modelId="{B5070911-62EB-44C9-A574-8B622A2921BE}" srcId="{8C741932-BD5D-442B-99B1-8D5CFF2B70C5}" destId="{3E354427-B980-4638-93E1-192EF36EA9DC}" srcOrd="2" destOrd="0" parTransId="{C67593AF-1A0D-4F15-96EC-387DA749BC8B}" sibTransId="{672DACD9-4A78-4C23-9AFF-561FF09E7F84}"/>
    <dgm:cxn modelId="{D04100DF-FE7C-466D-A804-2AE498694105}" type="presOf" srcId="{A28E21D3-80C9-4D67-B5A6-CB9F7A2DDE76}" destId="{96D79B0B-5988-45FF-B1D5-A3F496360949}" srcOrd="0" destOrd="0" presId="urn:microsoft.com/office/officeart/2005/8/layout/hierarchy3"/>
    <dgm:cxn modelId="{EA121D12-9B6C-4FEA-897F-38228A534B90}" srcId="{8C4372ED-D0D0-45A1-80DE-BFB013AE9B1A}" destId="{B04C07F5-E69D-4BAD-B952-FA274AF8B582}" srcOrd="2" destOrd="0" parTransId="{8FEE04B3-A335-4EA1-8883-432970B90566}" sibTransId="{00CAFADD-FCD4-4818-8A29-91727A5B5F70}"/>
    <dgm:cxn modelId="{E692757E-DDC5-4BA1-BDAB-F4769BEE0DC8}" srcId="{3C9B7C26-8790-4F9A-A027-0AB8B0BAF750}" destId="{EFA9679D-F8D9-4ED0-AA4F-56ADDE244BB0}" srcOrd="2" destOrd="0" parTransId="{85597959-1BFA-46EB-B7BE-BC207883C660}" sibTransId="{D92DC160-65F0-4D96-B7BA-41DF7D1AAB54}"/>
    <dgm:cxn modelId="{05409B97-5E27-45B3-A1B5-CC16A19EB4FF}" type="presOf" srcId="{445CD99F-86ED-48CB-988A-08F8D94CD13D}" destId="{472A56A2-1556-4E40-9384-0BEDD114309C}" srcOrd="0" destOrd="0" presId="urn:microsoft.com/office/officeart/2005/8/layout/hierarchy3"/>
    <dgm:cxn modelId="{1B368FA6-42AB-4EF4-BECE-CA1CCCA77058}" type="presOf" srcId="{C3126822-8056-4888-8C0E-E835BFEC2002}" destId="{96861C41-F481-4978-BF28-117103845158}" srcOrd="0" destOrd="0" presId="urn:microsoft.com/office/officeart/2005/8/layout/hierarchy3"/>
    <dgm:cxn modelId="{710411BA-95BD-4053-9294-12B2FACA65D9}" srcId="{3C9B7C26-8790-4F9A-A027-0AB8B0BAF750}" destId="{4021CBA5-CAF8-4B31-80B7-E5CABA6F2CA9}" srcOrd="0" destOrd="0" parTransId="{5ECCD5FC-BAF6-48F1-A196-FAE125B02FED}" sibTransId="{7514F857-0288-46E3-958D-BF2C06507616}"/>
    <dgm:cxn modelId="{82B7EB2B-B456-434B-8667-205DA15DABA9}" type="presOf" srcId="{3B66FB3D-D01A-4B77-B23D-BCA99E2C5635}" destId="{4EF4E91C-9E69-4F5E-9B1B-0464E0356818}" srcOrd="0" destOrd="0" presId="urn:microsoft.com/office/officeart/2005/8/layout/hierarchy3"/>
    <dgm:cxn modelId="{9F500E2D-FA8E-4A3D-BB23-53DACADDDF1F}" type="presParOf" srcId="{96D79B0B-5988-45FF-B1D5-A3F496360949}" destId="{B2A81FB1-E12F-412C-9E32-282B390339FB}" srcOrd="0" destOrd="0" presId="urn:microsoft.com/office/officeart/2005/8/layout/hierarchy3"/>
    <dgm:cxn modelId="{4356AB55-DA5F-424C-8282-086991579367}" type="presParOf" srcId="{B2A81FB1-E12F-412C-9E32-282B390339FB}" destId="{7AEF8B72-DDCC-43F9-B7B4-6746815CA56C}" srcOrd="0" destOrd="0" presId="urn:microsoft.com/office/officeart/2005/8/layout/hierarchy3"/>
    <dgm:cxn modelId="{DA6FC3C2-0178-49DC-ACFD-21EE3F059E92}" type="presParOf" srcId="{7AEF8B72-DDCC-43F9-B7B4-6746815CA56C}" destId="{CD4B7F57-C30B-4CCD-B433-5CEADDB3D92C}" srcOrd="0" destOrd="0" presId="urn:microsoft.com/office/officeart/2005/8/layout/hierarchy3"/>
    <dgm:cxn modelId="{0D21F689-D6CD-44F2-B5DD-556FEEDE0C92}" type="presParOf" srcId="{7AEF8B72-DDCC-43F9-B7B4-6746815CA56C}" destId="{9868B1E9-90D3-4D90-804F-F138A886992E}" srcOrd="1" destOrd="0" presId="urn:microsoft.com/office/officeart/2005/8/layout/hierarchy3"/>
    <dgm:cxn modelId="{84D90738-D1D0-4AED-A3E5-D4470A4969FC}" type="presParOf" srcId="{B2A81FB1-E12F-412C-9E32-282B390339FB}" destId="{7496B28C-FBD3-409E-AD11-408C0DEFCFB3}" srcOrd="1" destOrd="0" presId="urn:microsoft.com/office/officeart/2005/8/layout/hierarchy3"/>
    <dgm:cxn modelId="{C8BB035C-00C1-4CD9-BE34-EE9396779D24}" type="presParOf" srcId="{7496B28C-FBD3-409E-AD11-408C0DEFCFB3}" destId="{14650FA5-C726-47CF-AF6A-1B4262826C10}" srcOrd="0" destOrd="0" presId="urn:microsoft.com/office/officeart/2005/8/layout/hierarchy3"/>
    <dgm:cxn modelId="{C47AE88E-EBC0-46AF-80AF-98BFCBA27DBF}" type="presParOf" srcId="{7496B28C-FBD3-409E-AD11-408C0DEFCFB3}" destId="{19599252-D754-4F81-8231-901C75402D22}" srcOrd="1" destOrd="0" presId="urn:microsoft.com/office/officeart/2005/8/layout/hierarchy3"/>
    <dgm:cxn modelId="{06D8223C-654E-42A1-9A3F-0BF241EB72B2}" type="presParOf" srcId="{7496B28C-FBD3-409E-AD11-408C0DEFCFB3}" destId="{DB3FBE21-5F6F-4728-B15F-D783BAC05F1B}" srcOrd="2" destOrd="0" presId="urn:microsoft.com/office/officeart/2005/8/layout/hierarchy3"/>
    <dgm:cxn modelId="{21E7D3BF-D0E7-4B39-9273-36A2BEB432B1}" type="presParOf" srcId="{7496B28C-FBD3-409E-AD11-408C0DEFCFB3}" destId="{89A909EF-52F6-4357-A572-0CE8717203CE}" srcOrd="3" destOrd="0" presId="urn:microsoft.com/office/officeart/2005/8/layout/hierarchy3"/>
    <dgm:cxn modelId="{1A4A299D-1E42-4E7B-AFF5-33E3A90C5EBD}" type="presParOf" srcId="{7496B28C-FBD3-409E-AD11-408C0DEFCFB3}" destId="{29478619-F63E-402B-87DF-9FA1E9C6B122}" srcOrd="4" destOrd="0" presId="urn:microsoft.com/office/officeart/2005/8/layout/hierarchy3"/>
    <dgm:cxn modelId="{2903F571-3986-4BF2-9E90-7464DCFBFD27}" type="presParOf" srcId="{7496B28C-FBD3-409E-AD11-408C0DEFCFB3}" destId="{F584A57D-F0A5-48D3-9067-DE28DA8D8BF2}" srcOrd="5" destOrd="0" presId="urn:microsoft.com/office/officeart/2005/8/layout/hierarchy3"/>
    <dgm:cxn modelId="{C8D549D8-5929-4F67-82DB-0F0D74E9F98B}" type="presParOf" srcId="{96D79B0B-5988-45FF-B1D5-A3F496360949}" destId="{97A16EB3-8AC0-4680-B26E-0F84CC2EBEEF}" srcOrd="1" destOrd="0" presId="urn:microsoft.com/office/officeart/2005/8/layout/hierarchy3"/>
    <dgm:cxn modelId="{9B16E124-202A-4AE3-B2C8-181C3267B9D4}" type="presParOf" srcId="{97A16EB3-8AC0-4680-B26E-0F84CC2EBEEF}" destId="{341372DE-5E25-47CD-BD81-6646CAE2855E}" srcOrd="0" destOrd="0" presId="urn:microsoft.com/office/officeart/2005/8/layout/hierarchy3"/>
    <dgm:cxn modelId="{6924BBA1-B35A-4C50-9AF6-7968EB6FCDB6}" type="presParOf" srcId="{341372DE-5E25-47CD-BD81-6646CAE2855E}" destId="{A7024039-EA6C-4032-B43D-C1B99665659E}" srcOrd="0" destOrd="0" presId="urn:microsoft.com/office/officeart/2005/8/layout/hierarchy3"/>
    <dgm:cxn modelId="{1CBB23C9-FA9B-4BD9-BBE4-AF42C2D8030A}" type="presParOf" srcId="{341372DE-5E25-47CD-BD81-6646CAE2855E}" destId="{A9C3284B-A726-4A4E-8F21-D684C8793E9F}" srcOrd="1" destOrd="0" presId="urn:microsoft.com/office/officeart/2005/8/layout/hierarchy3"/>
    <dgm:cxn modelId="{591B41DA-B189-4A4C-856D-770BACC848F5}" type="presParOf" srcId="{97A16EB3-8AC0-4680-B26E-0F84CC2EBEEF}" destId="{33EABA1C-47AD-405E-8088-E9AB58F452D3}" srcOrd="1" destOrd="0" presId="urn:microsoft.com/office/officeart/2005/8/layout/hierarchy3"/>
    <dgm:cxn modelId="{ECB4FEE5-1279-4919-9816-0DC745E6944C}" type="presParOf" srcId="{33EABA1C-47AD-405E-8088-E9AB58F452D3}" destId="{9F1130B2-18E2-44EF-9783-DCEB85DFFEE5}" srcOrd="0" destOrd="0" presId="urn:microsoft.com/office/officeart/2005/8/layout/hierarchy3"/>
    <dgm:cxn modelId="{C17CF757-C27A-4F34-8663-77B38F466FAB}" type="presParOf" srcId="{33EABA1C-47AD-405E-8088-E9AB58F452D3}" destId="{302D5A7F-76E0-4CA2-992D-3DBB96CAE33F}" srcOrd="1" destOrd="0" presId="urn:microsoft.com/office/officeart/2005/8/layout/hierarchy3"/>
    <dgm:cxn modelId="{BA63C607-F04A-40CB-8736-CB65D9AB0940}" type="presParOf" srcId="{33EABA1C-47AD-405E-8088-E9AB58F452D3}" destId="{2089A506-CDFB-499C-A896-44F226377437}" srcOrd="2" destOrd="0" presId="urn:microsoft.com/office/officeart/2005/8/layout/hierarchy3"/>
    <dgm:cxn modelId="{1DFC86A5-EC95-4D46-BB9C-FD0FB137B57F}" type="presParOf" srcId="{33EABA1C-47AD-405E-8088-E9AB58F452D3}" destId="{4EF4E91C-9E69-4F5E-9B1B-0464E0356818}" srcOrd="3" destOrd="0" presId="urn:microsoft.com/office/officeart/2005/8/layout/hierarchy3"/>
    <dgm:cxn modelId="{3CA9905F-D2D1-4CF7-A9D1-BC47E48F7672}" type="presParOf" srcId="{33EABA1C-47AD-405E-8088-E9AB58F452D3}" destId="{3EBAB174-259E-474A-8EA2-273B41AC7C44}" srcOrd="4" destOrd="0" presId="urn:microsoft.com/office/officeart/2005/8/layout/hierarchy3"/>
    <dgm:cxn modelId="{78AC9A77-7C6B-4AF8-8E6D-980D81F2738C}" type="presParOf" srcId="{33EABA1C-47AD-405E-8088-E9AB58F452D3}" destId="{EA43750D-B23E-460C-B039-9DF5AE5714B1}" srcOrd="5" destOrd="0" presId="urn:microsoft.com/office/officeart/2005/8/layout/hierarchy3"/>
    <dgm:cxn modelId="{929F7DC5-B825-4AD3-A21C-65F420B94DC9}" type="presParOf" srcId="{96D79B0B-5988-45FF-B1D5-A3F496360949}" destId="{610CD516-2C0C-4552-A81B-84F12AE37B1D}" srcOrd="2" destOrd="0" presId="urn:microsoft.com/office/officeart/2005/8/layout/hierarchy3"/>
    <dgm:cxn modelId="{1243410C-FD0F-4AA5-8E3D-B1E0A95B9086}" type="presParOf" srcId="{610CD516-2C0C-4552-A81B-84F12AE37B1D}" destId="{587CA587-C21F-49D4-A060-5AFCEA5B1639}" srcOrd="0" destOrd="0" presId="urn:microsoft.com/office/officeart/2005/8/layout/hierarchy3"/>
    <dgm:cxn modelId="{C49B51FC-C5AC-4782-8CE9-EC029E8897B3}" type="presParOf" srcId="{587CA587-C21F-49D4-A060-5AFCEA5B1639}" destId="{81960E07-F51F-42F2-B7E0-42EF804EE17D}" srcOrd="0" destOrd="0" presId="urn:microsoft.com/office/officeart/2005/8/layout/hierarchy3"/>
    <dgm:cxn modelId="{2FD99A93-BE04-4AF1-9A51-34CDEF9311AA}" type="presParOf" srcId="{587CA587-C21F-49D4-A060-5AFCEA5B1639}" destId="{1BFBCB1C-2347-4D61-B45C-D7D2B9AA2332}" srcOrd="1" destOrd="0" presId="urn:microsoft.com/office/officeart/2005/8/layout/hierarchy3"/>
    <dgm:cxn modelId="{ADFBF327-60FC-4D6D-8956-34C98A4F261B}" type="presParOf" srcId="{610CD516-2C0C-4552-A81B-84F12AE37B1D}" destId="{3FAF5BA5-E2FF-4B61-9DBE-3DDF10A6B962}" srcOrd="1" destOrd="0" presId="urn:microsoft.com/office/officeart/2005/8/layout/hierarchy3"/>
    <dgm:cxn modelId="{76ACE8F5-0203-4BBF-BAE7-A6FBAF3A1D67}" type="presParOf" srcId="{3FAF5BA5-E2FF-4B61-9DBE-3DDF10A6B962}" destId="{472A56A2-1556-4E40-9384-0BEDD114309C}" srcOrd="0" destOrd="0" presId="urn:microsoft.com/office/officeart/2005/8/layout/hierarchy3"/>
    <dgm:cxn modelId="{DEFB8DF8-517F-43FC-8192-22A212E9B0BC}" type="presParOf" srcId="{3FAF5BA5-E2FF-4B61-9DBE-3DDF10A6B962}" destId="{9E61266F-187D-4C9D-ACEA-62AF43C0949B}" srcOrd="1" destOrd="0" presId="urn:microsoft.com/office/officeart/2005/8/layout/hierarchy3"/>
    <dgm:cxn modelId="{AA408866-0D05-47AA-A5EC-B2C5D717980B}" type="presParOf" srcId="{3FAF5BA5-E2FF-4B61-9DBE-3DDF10A6B962}" destId="{5397A7A0-6A12-4B34-A7A0-6E11D7ACDA18}" srcOrd="2" destOrd="0" presId="urn:microsoft.com/office/officeart/2005/8/layout/hierarchy3"/>
    <dgm:cxn modelId="{A48BAA4B-9F9E-4251-B327-6BCCA6039D78}" type="presParOf" srcId="{3FAF5BA5-E2FF-4B61-9DBE-3DDF10A6B962}" destId="{A96A903E-E332-4AC0-8063-5477F30491F8}" srcOrd="3" destOrd="0" presId="urn:microsoft.com/office/officeart/2005/8/layout/hierarchy3"/>
    <dgm:cxn modelId="{7665136B-9304-4230-A572-5AD3BA264B88}" type="presParOf" srcId="{3FAF5BA5-E2FF-4B61-9DBE-3DDF10A6B962}" destId="{5856A1FE-7986-4429-9A18-04C83F47942D}" srcOrd="4" destOrd="0" presId="urn:microsoft.com/office/officeart/2005/8/layout/hierarchy3"/>
    <dgm:cxn modelId="{8DE8AF82-6904-410A-AB6A-E7DE110F045F}" type="presParOf" srcId="{3FAF5BA5-E2FF-4B61-9DBE-3DDF10A6B962}" destId="{5EF50971-DE78-4EB7-86FF-32C88CFE385D}" srcOrd="5" destOrd="0" presId="urn:microsoft.com/office/officeart/2005/8/layout/hierarchy3"/>
    <dgm:cxn modelId="{A21313EA-A2CD-4FDA-924D-C10A9403DAD8}" type="presParOf" srcId="{96D79B0B-5988-45FF-B1D5-A3F496360949}" destId="{677489ED-64E7-4E8E-89B2-8E66654CA9A1}" srcOrd="3" destOrd="0" presId="urn:microsoft.com/office/officeart/2005/8/layout/hierarchy3"/>
    <dgm:cxn modelId="{BD9AAB3B-E0CC-43C0-A870-66F2C629DDF1}" type="presParOf" srcId="{677489ED-64E7-4E8E-89B2-8E66654CA9A1}" destId="{8B7BB613-793D-4C1F-9610-509CF4B5C51F}" srcOrd="0" destOrd="0" presId="urn:microsoft.com/office/officeart/2005/8/layout/hierarchy3"/>
    <dgm:cxn modelId="{D10CADB4-64EC-430B-8512-B65DA38A5223}" type="presParOf" srcId="{8B7BB613-793D-4C1F-9610-509CF4B5C51F}" destId="{BB641A97-38E8-4C2F-82B9-5ADA95BA233B}" srcOrd="0" destOrd="0" presId="urn:microsoft.com/office/officeart/2005/8/layout/hierarchy3"/>
    <dgm:cxn modelId="{C24F7752-3E42-47EC-9A06-FE4872E39E30}" type="presParOf" srcId="{8B7BB613-793D-4C1F-9610-509CF4B5C51F}" destId="{BF4B774C-9D48-4B21-BA72-60BCBC706B90}" srcOrd="1" destOrd="0" presId="urn:microsoft.com/office/officeart/2005/8/layout/hierarchy3"/>
    <dgm:cxn modelId="{7B763FEE-0D93-469C-BB18-4C7F09453A08}" type="presParOf" srcId="{677489ED-64E7-4E8E-89B2-8E66654CA9A1}" destId="{7EB852C1-57D0-43F3-82A0-D29507DB1B79}" srcOrd="1" destOrd="0" presId="urn:microsoft.com/office/officeart/2005/8/layout/hierarchy3"/>
    <dgm:cxn modelId="{690213EF-AB8A-4511-8458-ACE847BD8854}" type="presParOf" srcId="{7EB852C1-57D0-43F3-82A0-D29507DB1B79}" destId="{70D2C5D0-7F47-4836-88A4-0953140B13AC}" srcOrd="0" destOrd="0" presId="urn:microsoft.com/office/officeart/2005/8/layout/hierarchy3"/>
    <dgm:cxn modelId="{36E966C1-E238-43E8-964E-CE258D7EE2A1}" type="presParOf" srcId="{7EB852C1-57D0-43F3-82A0-D29507DB1B79}" destId="{A39AD939-CB0E-4F84-91E6-5AA565023C1C}" srcOrd="1" destOrd="0" presId="urn:microsoft.com/office/officeart/2005/8/layout/hierarchy3"/>
    <dgm:cxn modelId="{C80671E6-9BDE-49FE-985E-641642DE5019}" type="presParOf" srcId="{7EB852C1-57D0-43F3-82A0-D29507DB1B79}" destId="{04C49212-D876-4FFD-A334-FA9775943AE6}" srcOrd="2" destOrd="0" presId="urn:microsoft.com/office/officeart/2005/8/layout/hierarchy3"/>
    <dgm:cxn modelId="{BCCEAC16-0E36-4EB6-ABCD-88E024E6ECB9}" type="presParOf" srcId="{7EB852C1-57D0-43F3-82A0-D29507DB1B79}" destId="{902CAA69-02CE-4F12-B7B2-C835B45D30AE}" srcOrd="3" destOrd="0" presId="urn:microsoft.com/office/officeart/2005/8/layout/hierarchy3"/>
    <dgm:cxn modelId="{46526D61-B620-4B38-8961-E5C67CA60A98}" type="presParOf" srcId="{7EB852C1-57D0-43F3-82A0-D29507DB1B79}" destId="{3710F2A0-2C24-4BC2-808F-2163B981F1F9}" srcOrd="4" destOrd="0" presId="urn:microsoft.com/office/officeart/2005/8/layout/hierarchy3"/>
    <dgm:cxn modelId="{5EE19B13-4F57-4E1D-B19C-5062B0C5098F}" type="presParOf" srcId="{7EB852C1-57D0-43F3-82A0-D29507DB1B79}" destId="{B6216C81-31BC-4959-9570-7E1947521EBB}" srcOrd="5" destOrd="0" presId="urn:microsoft.com/office/officeart/2005/8/layout/hierarchy3"/>
    <dgm:cxn modelId="{EE1384D5-5D12-4470-9D80-7E0D44A7C7EE}" type="presParOf" srcId="{96D79B0B-5988-45FF-B1D5-A3F496360949}" destId="{016759EB-8615-44BC-A5C5-BB5BDF6B71DE}" srcOrd="4" destOrd="0" presId="urn:microsoft.com/office/officeart/2005/8/layout/hierarchy3"/>
    <dgm:cxn modelId="{30EB8EEB-F50C-4377-9560-5CF2F355E5FD}" type="presParOf" srcId="{016759EB-8615-44BC-A5C5-BB5BDF6B71DE}" destId="{C5D6D118-9AC5-43B6-B83B-83897144F68C}" srcOrd="0" destOrd="0" presId="urn:microsoft.com/office/officeart/2005/8/layout/hierarchy3"/>
    <dgm:cxn modelId="{7218C4CC-0C88-4107-B010-72C5A21D7DA2}" type="presParOf" srcId="{C5D6D118-9AC5-43B6-B83B-83897144F68C}" destId="{6E5BB137-E5CF-4657-8AAA-4AD60DEC5459}" srcOrd="0" destOrd="0" presId="urn:microsoft.com/office/officeart/2005/8/layout/hierarchy3"/>
    <dgm:cxn modelId="{EC09A471-8A53-4B35-B21F-42459DE098B5}" type="presParOf" srcId="{C5D6D118-9AC5-43B6-B83B-83897144F68C}" destId="{1D2FDD78-699A-4118-ACC5-23E260E05F3D}" srcOrd="1" destOrd="0" presId="urn:microsoft.com/office/officeart/2005/8/layout/hierarchy3"/>
    <dgm:cxn modelId="{52408B83-37EB-4197-ACFD-CE0EFC12736A}" type="presParOf" srcId="{016759EB-8615-44BC-A5C5-BB5BDF6B71DE}" destId="{84077438-3F6E-45AC-A73B-2A58D858A8D1}" srcOrd="1" destOrd="0" presId="urn:microsoft.com/office/officeart/2005/8/layout/hierarchy3"/>
    <dgm:cxn modelId="{003406C1-2838-48A1-B8FD-9065BC232DA8}" type="presParOf" srcId="{84077438-3F6E-45AC-A73B-2A58D858A8D1}" destId="{E02633A1-28D3-466F-9EAA-0F4AED899E52}" srcOrd="0" destOrd="0" presId="urn:microsoft.com/office/officeart/2005/8/layout/hierarchy3"/>
    <dgm:cxn modelId="{B7781FF1-5369-4C7F-BD27-22722D403CA3}" type="presParOf" srcId="{84077438-3F6E-45AC-A73B-2A58D858A8D1}" destId="{1DF53AAE-DBA1-4104-89C4-8BB2561D70A7}" srcOrd="1" destOrd="0" presId="urn:microsoft.com/office/officeart/2005/8/layout/hierarchy3"/>
    <dgm:cxn modelId="{2AFE5AB5-76D7-45E1-AD39-1DBF8EB7A958}" type="presParOf" srcId="{84077438-3F6E-45AC-A73B-2A58D858A8D1}" destId="{96D425FB-B634-4DAF-AD12-A2014C98E1D7}" srcOrd="2" destOrd="0" presId="urn:microsoft.com/office/officeart/2005/8/layout/hierarchy3"/>
    <dgm:cxn modelId="{E9C1B2F9-C38E-4980-9011-E4DB9029CA7A}" type="presParOf" srcId="{84077438-3F6E-45AC-A73B-2A58D858A8D1}" destId="{19C1D760-D536-48ED-989A-B62D695816FF}" srcOrd="3" destOrd="0" presId="urn:microsoft.com/office/officeart/2005/8/layout/hierarchy3"/>
    <dgm:cxn modelId="{C20813B0-E269-43B3-B9B3-3BE5CF881E5D}" type="presParOf" srcId="{84077438-3F6E-45AC-A73B-2A58D858A8D1}" destId="{78240685-9F7F-41B9-96C2-FFFEE80E47C2}" srcOrd="4" destOrd="0" presId="urn:microsoft.com/office/officeart/2005/8/layout/hierarchy3"/>
    <dgm:cxn modelId="{FB1E379D-4543-42B9-B4E1-A685073DCDA3}" type="presParOf" srcId="{84077438-3F6E-45AC-A73B-2A58D858A8D1}" destId="{96861C41-F481-4978-BF28-117103845158}" srcOrd="5" destOrd="0" presId="urn:microsoft.com/office/officeart/2005/8/layout/hierarchy3"/>
    <dgm:cxn modelId="{059B285F-AC59-4D54-BB7F-B59A557DF8A0}" type="presParOf" srcId="{96D79B0B-5988-45FF-B1D5-A3F496360949}" destId="{F48F1240-65B4-478E-B3B1-49DB2C9EC69D}" srcOrd="5" destOrd="0" presId="urn:microsoft.com/office/officeart/2005/8/layout/hierarchy3"/>
    <dgm:cxn modelId="{44119DBC-7127-4850-BC44-737C148836D3}" type="presParOf" srcId="{F48F1240-65B4-478E-B3B1-49DB2C9EC69D}" destId="{36CAF42D-B560-4E18-9A06-BF0EC0E708A0}" srcOrd="0" destOrd="0" presId="urn:microsoft.com/office/officeart/2005/8/layout/hierarchy3"/>
    <dgm:cxn modelId="{1B967BA4-7CDC-4DF2-BB6C-4FD764FF4204}" type="presParOf" srcId="{36CAF42D-B560-4E18-9A06-BF0EC0E708A0}" destId="{072D6357-AE60-4A8B-BC9A-19F8CD8B7E3D}" srcOrd="0" destOrd="0" presId="urn:microsoft.com/office/officeart/2005/8/layout/hierarchy3"/>
    <dgm:cxn modelId="{FEBF92AF-F3BC-486E-815B-DF78B503079C}" type="presParOf" srcId="{36CAF42D-B560-4E18-9A06-BF0EC0E708A0}" destId="{9E6399D6-3AD8-4C39-BA29-FAA7102D69C0}" srcOrd="1" destOrd="0" presId="urn:microsoft.com/office/officeart/2005/8/layout/hierarchy3"/>
    <dgm:cxn modelId="{70783713-3E82-4436-B7FE-4404FCB2534D}" type="presParOf" srcId="{F48F1240-65B4-478E-B3B1-49DB2C9EC69D}" destId="{5F8407FE-4A81-43B2-89AC-CB968F5E24E4}" srcOrd="1" destOrd="0" presId="urn:microsoft.com/office/officeart/2005/8/layout/hierarchy3"/>
    <dgm:cxn modelId="{6F639472-DC31-415C-B637-1F38D279B633}" type="presParOf" srcId="{5F8407FE-4A81-43B2-89AC-CB968F5E24E4}" destId="{EF8DB338-6979-47EC-AD41-EFFCAC97BB38}" srcOrd="0" destOrd="0" presId="urn:microsoft.com/office/officeart/2005/8/layout/hierarchy3"/>
    <dgm:cxn modelId="{706B725E-2646-48C7-AE52-6198DA315F34}" type="presParOf" srcId="{5F8407FE-4A81-43B2-89AC-CB968F5E24E4}" destId="{FC35A8B6-7F51-4D0E-A433-C83F1159F5AC}" srcOrd="1" destOrd="0" presId="urn:microsoft.com/office/officeart/2005/8/layout/hierarchy3"/>
    <dgm:cxn modelId="{82A0BA72-3A0F-4818-88D7-26D2123F253F}" type="presParOf" srcId="{5F8407FE-4A81-43B2-89AC-CB968F5E24E4}" destId="{2375547B-A820-441D-88EB-3C1D802CE196}" srcOrd="2" destOrd="0" presId="urn:microsoft.com/office/officeart/2005/8/layout/hierarchy3"/>
    <dgm:cxn modelId="{2A8BCDAA-9238-4784-9401-4D7FF826F6D3}" type="presParOf" srcId="{5F8407FE-4A81-43B2-89AC-CB968F5E24E4}" destId="{EBA92FB6-C6D8-413B-B99B-C3D70B15DF30}" srcOrd="3" destOrd="0" presId="urn:microsoft.com/office/officeart/2005/8/layout/hierarchy3"/>
    <dgm:cxn modelId="{550752FD-3191-4BEC-9421-DFFBFF1B77D9}" type="presParOf" srcId="{5F8407FE-4A81-43B2-89AC-CB968F5E24E4}" destId="{5A123148-96E3-4C63-A9AC-6CA7D7E8F9D6}" srcOrd="4" destOrd="0" presId="urn:microsoft.com/office/officeart/2005/8/layout/hierarchy3"/>
    <dgm:cxn modelId="{2EA694B2-1957-4E31-A3A5-C31F40475D5C}" type="presParOf" srcId="{5F8407FE-4A81-43B2-89AC-CB968F5E24E4}" destId="{0023FA3E-9640-4FA4-A970-0E9C75B9D27D}"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28E21D3-80C9-4D67-B5A6-CB9F7A2DDE76}"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zh-CN" altLang="en-US"/>
        </a:p>
      </dgm:t>
    </dgm:pt>
    <dgm:pt modelId="{86C8D7BC-125E-48B2-845D-3E1BBB389976}">
      <dgm:prSet phldrT="[文本]" custT="1"/>
      <dgm:spPr/>
      <dgm:t>
        <a:bodyPr/>
        <a:lstStyle/>
        <a:p>
          <a:r>
            <a:rPr lang="zh-CN" altLang="en-US" sz="2800" dirty="0" smtClean="0"/>
            <a:t>照片类</a:t>
          </a:r>
          <a:endParaRPr lang="zh-CN" altLang="en-US" sz="2800" dirty="0"/>
        </a:p>
      </dgm:t>
    </dgm:pt>
    <dgm:pt modelId="{B30462DB-5989-4D61-8F99-A045C6B9D82D}" cxnId="{916A5440-492E-4CBC-AB07-86D584D5BFBE}" type="parTrans">
      <dgm:prSet/>
      <dgm:spPr/>
      <dgm:t>
        <a:bodyPr/>
        <a:lstStyle/>
        <a:p>
          <a:endParaRPr lang="zh-CN" altLang="en-US"/>
        </a:p>
      </dgm:t>
    </dgm:pt>
    <dgm:pt modelId="{4DE0D675-D880-4EB8-8F50-6AC0DD595BF7}" cxnId="{916A5440-492E-4CBC-AB07-86D584D5BFBE}" type="sibTrans">
      <dgm:prSet/>
      <dgm:spPr/>
      <dgm:t>
        <a:bodyPr/>
        <a:lstStyle/>
        <a:p>
          <a:endParaRPr lang="zh-CN" altLang="en-US"/>
        </a:p>
      </dgm:t>
    </dgm:pt>
    <dgm:pt modelId="{5D108F39-AC10-450D-83ED-0FE2A0A2F3FC}">
      <dgm:prSet phldrT="[文本]"/>
      <dgm:spPr/>
      <dgm:t>
        <a:bodyPr/>
        <a:lstStyle/>
        <a:p>
          <a:r>
            <a:rPr lang="zh-CN" altLang="en-US" dirty="0" smtClean="0"/>
            <a:t>胡英俊</a:t>
          </a:r>
          <a:endParaRPr lang="zh-CN" altLang="en-US" dirty="0"/>
        </a:p>
      </dgm:t>
    </dgm:pt>
    <dgm:pt modelId="{81071E44-5A97-49DC-A773-C58C855AC3FD}" cxnId="{1F08D865-C26D-4DF9-8EB1-2051D198E70C}" type="parTrans">
      <dgm:prSet/>
      <dgm:spPr/>
      <dgm:t>
        <a:bodyPr/>
        <a:lstStyle/>
        <a:p>
          <a:endParaRPr lang="zh-CN" altLang="en-US"/>
        </a:p>
      </dgm:t>
    </dgm:pt>
    <dgm:pt modelId="{9B8BAD3A-C213-463A-A255-2E6D93500FFC}" cxnId="{1F08D865-C26D-4DF9-8EB1-2051D198E70C}" type="sibTrans">
      <dgm:prSet/>
      <dgm:spPr/>
      <dgm:t>
        <a:bodyPr/>
        <a:lstStyle/>
        <a:p>
          <a:endParaRPr lang="zh-CN" altLang="en-US"/>
        </a:p>
      </dgm:t>
    </dgm:pt>
    <dgm:pt modelId="{6F212B89-7884-41DC-8698-CAD93E10C64C}">
      <dgm:prSet phldrT="[文本]"/>
      <dgm:spPr/>
      <dgm:t>
        <a:bodyPr/>
        <a:lstStyle/>
        <a:p>
          <a:r>
            <a:rPr lang="zh-CN" altLang="en-US" dirty="0" smtClean="0"/>
            <a:t>张小丽</a:t>
          </a:r>
          <a:endParaRPr lang="zh-CN" altLang="en-US" dirty="0"/>
        </a:p>
      </dgm:t>
    </dgm:pt>
    <dgm:pt modelId="{452640CF-2590-4425-A081-08C0E44DB627}" cxnId="{FA589FC2-2C21-4AE1-8B50-CDFB73C56653}" type="parTrans">
      <dgm:prSet/>
      <dgm:spPr/>
      <dgm:t>
        <a:bodyPr/>
        <a:lstStyle/>
        <a:p>
          <a:endParaRPr lang="zh-CN" altLang="en-US"/>
        </a:p>
      </dgm:t>
    </dgm:pt>
    <dgm:pt modelId="{1B5D1640-82DE-4FDA-8F19-D5E4EC8C7C90}" cxnId="{FA589FC2-2C21-4AE1-8B50-CDFB73C56653}" type="sibTrans">
      <dgm:prSet/>
      <dgm:spPr/>
      <dgm:t>
        <a:bodyPr/>
        <a:lstStyle/>
        <a:p>
          <a:endParaRPr lang="zh-CN" altLang="en-US"/>
        </a:p>
      </dgm:t>
    </dgm:pt>
    <dgm:pt modelId="{8C741932-BD5D-442B-99B1-8D5CFF2B70C5}">
      <dgm:prSet phldrT="[文本]" custT="1"/>
      <dgm:spPr/>
      <dgm:t>
        <a:bodyPr/>
        <a:lstStyle/>
        <a:p>
          <a:r>
            <a:rPr lang="zh-CN" altLang="en-US" sz="2800" dirty="0" smtClean="0"/>
            <a:t>录音类</a:t>
          </a:r>
          <a:endParaRPr lang="zh-CN" altLang="en-US" sz="2800" dirty="0"/>
        </a:p>
      </dgm:t>
    </dgm:pt>
    <dgm:pt modelId="{92F94407-A92E-48F6-ACB4-089454EBFEB7}" cxnId="{AE5F36C3-C425-479B-A57F-51A33C18DACC}" type="parTrans">
      <dgm:prSet/>
      <dgm:spPr/>
      <dgm:t>
        <a:bodyPr/>
        <a:lstStyle/>
        <a:p>
          <a:endParaRPr lang="zh-CN" altLang="en-US"/>
        </a:p>
      </dgm:t>
    </dgm:pt>
    <dgm:pt modelId="{F98718D0-B784-402B-9A0F-BC25E1634DBF}" cxnId="{AE5F36C3-C425-479B-A57F-51A33C18DACC}" type="sibTrans">
      <dgm:prSet/>
      <dgm:spPr/>
      <dgm:t>
        <a:bodyPr/>
        <a:lstStyle/>
        <a:p>
          <a:endParaRPr lang="zh-CN" altLang="en-US"/>
        </a:p>
      </dgm:t>
    </dgm:pt>
    <dgm:pt modelId="{E0F6F611-FE45-4985-AE5F-81463F0EDD2C}">
      <dgm:prSet phldrT="[文本]"/>
      <dgm:spPr/>
      <dgm:t>
        <a:bodyPr/>
        <a:lstStyle/>
        <a:p>
          <a:r>
            <a:rPr lang="zh-CN" altLang="en-US" dirty="0" smtClean="0"/>
            <a:t>胡英俊</a:t>
          </a:r>
          <a:endParaRPr lang="zh-CN" altLang="en-US" dirty="0"/>
        </a:p>
      </dgm:t>
    </dgm:pt>
    <dgm:pt modelId="{4C5B980C-01E3-4FEC-90C7-1658B200504E}" cxnId="{BD42F9CC-122A-40C0-A3BF-4E980A3C6BC7}" type="parTrans">
      <dgm:prSet/>
      <dgm:spPr/>
      <dgm:t>
        <a:bodyPr/>
        <a:lstStyle/>
        <a:p>
          <a:endParaRPr lang="zh-CN" altLang="en-US"/>
        </a:p>
      </dgm:t>
    </dgm:pt>
    <dgm:pt modelId="{3F06F873-0F4C-4CAC-AA3E-1C0262EF0E96}" cxnId="{BD42F9CC-122A-40C0-A3BF-4E980A3C6BC7}" type="sibTrans">
      <dgm:prSet/>
      <dgm:spPr/>
      <dgm:t>
        <a:bodyPr/>
        <a:lstStyle/>
        <a:p>
          <a:endParaRPr lang="zh-CN" altLang="en-US"/>
        </a:p>
      </dgm:t>
    </dgm:pt>
    <dgm:pt modelId="{04601819-C8A8-4FA3-9F6D-5437E386068C}">
      <dgm:prSet phldrT="[文本]"/>
      <dgm:spPr/>
      <dgm:t>
        <a:bodyPr/>
        <a:lstStyle/>
        <a:p>
          <a:r>
            <a:rPr lang="zh-CN" altLang="en-US" dirty="0" smtClean="0"/>
            <a:t>胡英俊</a:t>
          </a:r>
          <a:endParaRPr lang="zh-CN" altLang="en-US" dirty="0"/>
        </a:p>
      </dgm:t>
    </dgm:pt>
    <dgm:pt modelId="{445CD99F-86ED-48CB-988A-08F8D94CD13D}" cxnId="{3FDA4329-D23B-4772-9B3A-D16D1904FC98}" type="parTrans">
      <dgm:prSet/>
      <dgm:spPr/>
      <dgm:t>
        <a:bodyPr/>
        <a:lstStyle/>
        <a:p>
          <a:endParaRPr lang="zh-CN" altLang="en-US"/>
        </a:p>
      </dgm:t>
    </dgm:pt>
    <dgm:pt modelId="{1A014340-3A6E-4516-BD6C-4D8C618428BA}" cxnId="{3FDA4329-D23B-4772-9B3A-D16D1904FC98}" type="sibTrans">
      <dgm:prSet/>
      <dgm:spPr/>
      <dgm:t>
        <a:bodyPr/>
        <a:lstStyle/>
        <a:p>
          <a:endParaRPr lang="zh-CN" altLang="en-US"/>
        </a:p>
      </dgm:t>
    </dgm:pt>
    <dgm:pt modelId="{07C333B2-6772-4C08-BED0-03AC8F8D415E}">
      <dgm:prSet phldrT="[文本]" custT="1"/>
      <dgm:spPr/>
      <dgm:t>
        <a:bodyPr/>
        <a:lstStyle/>
        <a:p>
          <a:r>
            <a:rPr lang="zh-CN" altLang="en-US" sz="2800" dirty="0" smtClean="0"/>
            <a:t>录像类</a:t>
          </a:r>
        </a:p>
      </dgm:t>
    </dgm:pt>
    <dgm:pt modelId="{2FEFC565-B8E1-489B-B66C-E5D56AD7230D}" cxnId="{B0A78378-3636-4CB1-96C5-F91E8F82AF52}" type="parTrans">
      <dgm:prSet/>
      <dgm:spPr/>
      <dgm:t>
        <a:bodyPr/>
        <a:lstStyle/>
        <a:p>
          <a:endParaRPr lang="zh-CN" altLang="en-US"/>
        </a:p>
      </dgm:t>
    </dgm:pt>
    <dgm:pt modelId="{66FDB6D3-2CE9-4DC1-9A31-D1059047987E}" cxnId="{B0A78378-3636-4CB1-96C5-F91E8F82AF52}" type="sibTrans">
      <dgm:prSet/>
      <dgm:spPr/>
      <dgm:t>
        <a:bodyPr/>
        <a:lstStyle/>
        <a:p>
          <a:endParaRPr lang="zh-CN" altLang="en-US"/>
        </a:p>
      </dgm:t>
    </dgm:pt>
    <dgm:pt modelId="{8C4372ED-D0D0-45A1-80DE-BFB013AE9B1A}">
      <dgm:prSet phldrT="[文本]" custT="1"/>
      <dgm:spPr/>
      <dgm:t>
        <a:bodyPr/>
        <a:lstStyle/>
        <a:p>
          <a:r>
            <a:rPr lang="zh-CN" altLang="en-US" sz="1800" dirty="0" smtClean="0"/>
            <a:t>磁盘光盘类</a:t>
          </a:r>
        </a:p>
      </dgm:t>
    </dgm:pt>
    <dgm:pt modelId="{CECDD58A-1452-4E43-B8BB-19B91E222F71}" cxnId="{74A4C1C2-735D-41A2-A7B1-EFB7F9967B15}" type="parTrans">
      <dgm:prSet/>
      <dgm:spPr/>
      <dgm:t>
        <a:bodyPr/>
        <a:lstStyle/>
        <a:p>
          <a:endParaRPr lang="zh-CN" altLang="en-US"/>
        </a:p>
      </dgm:t>
    </dgm:pt>
    <dgm:pt modelId="{F4CEE336-F6F0-47F0-9177-1A09D72711FD}" cxnId="{74A4C1C2-735D-41A2-A7B1-EFB7F9967B15}" type="sibTrans">
      <dgm:prSet/>
      <dgm:spPr/>
      <dgm:t>
        <a:bodyPr/>
        <a:lstStyle/>
        <a:p>
          <a:endParaRPr lang="zh-CN" altLang="en-US"/>
        </a:p>
      </dgm:t>
    </dgm:pt>
    <dgm:pt modelId="{3C417467-55CD-4A9F-81DF-3A4302273D8F}">
      <dgm:prSet phldrT="[文本]"/>
      <dgm:spPr/>
      <dgm:t>
        <a:bodyPr/>
        <a:lstStyle/>
        <a:p>
          <a:r>
            <a:rPr lang="zh-CN" altLang="en-US" dirty="0" smtClean="0"/>
            <a:t>胡英俊</a:t>
          </a:r>
          <a:endParaRPr lang="zh-CN" altLang="en-US" dirty="0"/>
        </a:p>
      </dgm:t>
    </dgm:pt>
    <dgm:pt modelId="{77F7F17F-DDFC-4A5F-AF73-84AC1A55C7E1}" cxnId="{739C26FB-1ABC-4913-8917-5468C781EA8D}" type="parTrans">
      <dgm:prSet/>
      <dgm:spPr/>
      <dgm:t>
        <a:bodyPr/>
        <a:lstStyle/>
        <a:p>
          <a:endParaRPr lang="zh-CN" altLang="en-US"/>
        </a:p>
      </dgm:t>
    </dgm:pt>
    <dgm:pt modelId="{8C795971-A5BC-4BD6-99B7-E60F896AC172}" cxnId="{739C26FB-1ABC-4913-8917-5468C781EA8D}" type="sibTrans">
      <dgm:prSet/>
      <dgm:spPr/>
      <dgm:t>
        <a:bodyPr/>
        <a:lstStyle/>
        <a:p>
          <a:endParaRPr lang="zh-CN" altLang="en-US"/>
        </a:p>
      </dgm:t>
    </dgm:pt>
    <dgm:pt modelId="{C53CD2D0-C4D6-4A5E-9F0F-ACF6383548DB}">
      <dgm:prSet phldrT="[文本]" custT="1"/>
      <dgm:spPr/>
      <dgm:t>
        <a:bodyPr/>
        <a:lstStyle/>
        <a:p>
          <a:r>
            <a:rPr lang="zh-CN" altLang="en-US" sz="2800" dirty="0" smtClean="0"/>
            <a:t>实物</a:t>
          </a:r>
          <a:r>
            <a:rPr lang="zh-CN" altLang="en-US" sz="3100" dirty="0" smtClean="0"/>
            <a:t>类</a:t>
          </a:r>
          <a:endParaRPr lang="zh-CN" altLang="en-US" sz="3100" dirty="0"/>
        </a:p>
      </dgm:t>
    </dgm:pt>
    <dgm:pt modelId="{D6C38A69-AAEE-4169-BE89-BE552051F756}" cxnId="{842DD21D-405D-474C-B1CF-525F7E17B286}" type="parTrans">
      <dgm:prSet/>
      <dgm:spPr/>
      <dgm:t>
        <a:bodyPr/>
        <a:lstStyle/>
        <a:p>
          <a:endParaRPr lang="zh-CN" altLang="en-US"/>
        </a:p>
      </dgm:t>
    </dgm:pt>
    <dgm:pt modelId="{0637AD01-E6A0-4E7E-8918-24D77FD3A81A}" cxnId="{842DD21D-405D-474C-B1CF-525F7E17B286}" type="sibTrans">
      <dgm:prSet/>
      <dgm:spPr/>
      <dgm:t>
        <a:bodyPr/>
        <a:lstStyle/>
        <a:p>
          <a:endParaRPr lang="zh-CN" altLang="en-US"/>
        </a:p>
      </dgm:t>
    </dgm:pt>
    <dgm:pt modelId="{53C01BE4-69E8-4142-A80F-1A6498514F37}">
      <dgm:prSet phldrT="[文本]"/>
      <dgm:spPr/>
      <dgm:t>
        <a:bodyPr/>
        <a:lstStyle/>
        <a:p>
          <a:r>
            <a:rPr lang="zh-CN" altLang="en-US" dirty="0" smtClean="0"/>
            <a:t>胡英俊</a:t>
          </a:r>
          <a:endParaRPr lang="zh-CN" altLang="en-US" dirty="0"/>
        </a:p>
      </dgm:t>
    </dgm:pt>
    <dgm:pt modelId="{9D1DFDB2-8F0A-49CD-8856-32D32E1900E8}" cxnId="{39FD0D4C-BEF9-479B-BDB5-C877C78DAD39}" type="parTrans">
      <dgm:prSet/>
      <dgm:spPr/>
      <dgm:t>
        <a:bodyPr/>
        <a:lstStyle/>
        <a:p>
          <a:endParaRPr lang="zh-CN" altLang="en-US"/>
        </a:p>
      </dgm:t>
    </dgm:pt>
    <dgm:pt modelId="{C93C163F-AF39-4F1E-B5E0-42EE610F28C3}" cxnId="{39FD0D4C-BEF9-479B-BDB5-C877C78DAD39}" type="sibTrans">
      <dgm:prSet/>
      <dgm:spPr/>
      <dgm:t>
        <a:bodyPr/>
        <a:lstStyle/>
        <a:p>
          <a:endParaRPr lang="zh-CN" altLang="en-US"/>
        </a:p>
      </dgm:t>
    </dgm:pt>
    <dgm:pt modelId="{4D99FEFB-1D34-457E-8FEE-1309837F84D3}">
      <dgm:prSet phldrT="[文本]"/>
      <dgm:spPr/>
      <dgm:t>
        <a:bodyPr/>
        <a:lstStyle/>
        <a:p>
          <a:r>
            <a:rPr lang="zh-CN" altLang="en-US" dirty="0" smtClean="0"/>
            <a:t>胡图图</a:t>
          </a:r>
          <a:endParaRPr lang="zh-CN" altLang="en-US" dirty="0"/>
        </a:p>
      </dgm:t>
    </dgm:pt>
    <dgm:pt modelId="{68A2061E-6C37-4B05-AC69-6E6217B5EBC9}" cxnId="{9E823351-7633-4612-8E3D-C2964CC79428}" type="parTrans">
      <dgm:prSet/>
      <dgm:spPr/>
      <dgm:t>
        <a:bodyPr/>
        <a:lstStyle/>
        <a:p>
          <a:endParaRPr lang="zh-CN" altLang="en-US"/>
        </a:p>
      </dgm:t>
    </dgm:pt>
    <dgm:pt modelId="{6C52717C-EB49-480B-9F0B-497892006714}" cxnId="{9E823351-7633-4612-8E3D-C2964CC79428}" type="sibTrans">
      <dgm:prSet/>
      <dgm:spPr/>
      <dgm:t>
        <a:bodyPr/>
        <a:lstStyle/>
        <a:p>
          <a:endParaRPr lang="zh-CN" altLang="en-US"/>
        </a:p>
      </dgm:t>
    </dgm:pt>
    <dgm:pt modelId="{3B66FB3D-D01A-4B77-B23D-BCA99E2C5635}">
      <dgm:prSet phldrT="[文本]"/>
      <dgm:spPr/>
      <dgm:t>
        <a:bodyPr/>
        <a:lstStyle/>
        <a:p>
          <a:r>
            <a:rPr lang="zh-CN" altLang="en-US" dirty="0" smtClean="0"/>
            <a:t>张小丽</a:t>
          </a:r>
          <a:endParaRPr lang="zh-CN" altLang="en-US" dirty="0"/>
        </a:p>
      </dgm:t>
    </dgm:pt>
    <dgm:pt modelId="{0EF83868-075F-4668-B0ED-79C0C20968B4}" cxnId="{DBCC3A70-5DF1-4EA1-82D3-AC16BAD17F0E}" type="parTrans">
      <dgm:prSet/>
      <dgm:spPr/>
      <dgm:t>
        <a:bodyPr/>
        <a:lstStyle/>
        <a:p>
          <a:endParaRPr lang="zh-CN" altLang="en-US"/>
        </a:p>
      </dgm:t>
    </dgm:pt>
    <dgm:pt modelId="{AC12BB58-B00D-42F9-9C60-1A5A4C4ED4E4}" cxnId="{DBCC3A70-5DF1-4EA1-82D3-AC16BAD17F0E}" type="sibTrans">
      <dgm:prSet/>
      <dgm:spPr/>
      <dgm:t>
        <a:bodyPr/>
        <a:lstStyle/>
        <a:p>
          <a:endParaRPr lang="zh-CN" altLang="en-US"/>
        </a:p>
      </dgm:t>
    </dgm:pt>
    <dgm:pt modelId="{3E354427-B980-4638-93E1-192EF36EA9DC}">
      <dgm:prSet phldrT="[文本]"/>
      <dgm:spPr/>
      <dgm:t>
        <a:bodyPr/>
        <a:lstStyle/>
        <a:p>
          <a:r>
            <a:rPr lang="zh-CN" altLang="en-US" dirty="0" smtClean="0"/>
            <a:t>胡图图</a:t>
          </a:r>
          <a:endParaRPr lang="zh-CN" altLang="en-US" dirty="0"/>
        </a:p>
      </dgm:t>
    </dgm:pt>
    <dgm:pt modelId="{C67593AF-1A0D-4F15-96EC-387DA749BC8B}" cxnId="{B5070911-62EB-44C9-A574-8B622A2921BE}" type="parTrans">
      <dgm:prSet/>
      <dgm:spPr/>
      <dgm:t>
        <a:bodyPr/>
        <a:lstStyle/>
        <a:p>
          <a:endParaRPr lang="zh-CN" altLang="en-US"/>
        </a:p>
      </dgm:t>
    </dgm:pt>
    <dgm:pt modelId="{672DACD9-4A78-4C23-9AFF-561FF09E7F84}" cxnId="{B5070911-62EB-44C9-A574-8B622A2921BE}" type="sibTrans">
      <dgm:prSet/>
      <dgm:spPr/>
      <dgm:t>
        <a:bodyPr/>
        <a:lstStyle/>
        <a:p>
          <a:endParaRPr lang="zh-CN" altLang="en-US"/>
        </a:p>
      </dgm:t>
    </dgm:pt>
    <dgm:pt modelId="{4C3C0426-A703-4413-B88C-3B420E925F1B}">
      <dgm:prSet phldrT="[文本]"/>
      <dgm:spPr/>
      <dgm:t>
        <a:bodyPr/>
        <a:lstStyle/>
        <a:p>
          <a:r>
            <a:rPr lang="zh-CN" altLang="en-US" dirty="0" smtClean="0"/>
            <a:t>张小丽</a:t>
          </a:r>
          <a:endParaRPr lang="zh-CN" altLang="en-US" dirty="0"/>
        </a:p>
      </dgm:t>
    </dgm:pt>
    <dgm:pt modelId="{87D415F5-15E6-4A68-A4CB-CD34DC15EF25}" cxnId="{AB0D3929-5714-4333-8E11-0F94D7AA7570}" type="parTrans">
      <dgm:prSet/>
      <dgm:spPr/>
      <dgm:t>
        <a:bodyPr/>
        <a:lstStyle/>
        <a:p>
          <a:endParaRPr lang="zh-CN" altLang="en-US"/>
        </a:p>
      </dgm:t>
    </dgm:pt>
    <dgm:pt modelId="{A71C6833-D6DD-4288-92A3-718E0AC632FE}" cxnId="{AB0D3929-5714-4333-8E11-0F94D7AA7570}" type="sibTrans">
      <dgm:prSet/>
      <dgm:spPr/>
      <dgm:t>
        <a:bodyPr/>
        <a:lstStyle/>
        <a:p>
          <a:endParaRPr lang="zh-CN" altLang="en-US"/>
        </a:p>
      </dgm:t>
    </dgm:pt>
    <dgm:pt modelId="{B901F140-A6F7-4911-889B-760C1B95CEF2}">
      <dgm:prSet phldrT="[文本]"/>
      <dgm:spPr/>
      <dgm:t>
        <a:bodyPr/>
        <a:lstStyle/>
        <a:p>
          <a:r>
            <a:rPr lang="zh-CN" altLang="en-US" dirty="0" smtClean="0"/>
            <a:t>胡图图</a:t>
          </a:r>
          <a:endParaRPr lang="zh-CN" altLang="en-US" dirty="0"/>
        </a:p>
      </dgm:t>
    </dgm:pt>
    <dgm:pt modelId="{35FA8118-0FA9-49AA-8CD7-DECC1BA5FABC}" cxnId="{104F625C-6A5D-4E4C-B0EE-F4912B63273C}" type="parTrans">
      <dgm:prSet/>
      <dgm:spPr/>
      <dgm:t>
        <a:bodyPr/>
        <a:lstStyle/>
        <a:p>
          <a:endParaRPr lang="zh-CN" altLang="en-US"/>
        </a:p>
      </dgm:t>
    </dgm:pt>
    <dgm:pt modelId="{624078ED-B241-491D-9F47-52CA69642B59}" cxnId="{104F625C-6A5D-4E4C-B0EE-F4912B63273C}" type="sibTrans">
      <dgm:prSet/>
      <dgm:spPr/>
      <dgm:t>
        <a:bodyPr/>
        <a:lstStyle/>
        <a:p>
          <a:endParaRPr lang="zh-CN" altLang="en-US"/>
        </a:p>
      </dgm:t>
    </dgm:pt>
    <dgm:pt modelId="{A42B48A9-9C46-4D61-96DE-136D0B0A46FE}">
      <dgm:prSet phldrT="[文本]"/>
      <dgm:spPr/>
      <dgm:t>
        <a:bodyPr/>
        <a:lstStyle/>
        <a:p>
          <a:r>
            <a:rPr lang="zh-CN" altLang="en-US" dirty="0" smtClean="0"/>
            <a:t>张小丽</a:t>
          </a:r>
          <a:endParaRPr lang="zh-CN" altLang="en-US" dirty="0"/>
        </a:p>
      </dgm:t>
    </dgm:pt>
    <dgm:pt modelId="{A9C5EF1E-F4F0-4777-A648-F884D307F12C}" cxnId="{1D7EA6D9-C6CA-4A8F-9F23-E2457D452537}" type="parTrans">
      <dgm:prSet/>
      <dgm:spPr/>
      <dgm:t>
        <a:bodyPr/>
        <a:lstStyle/>
        <a:p>
          <a:endParaRPr lang="zh-CN" altLang="en-US"/>
        </a:p>
      </dgm:t>
    </dgm:pt>
    <dgm:pt modelId="{8E24C771-DCD3-449F-9ECC-FE9FF399179D}" cxnId="{1D7EA6D9-C6CA-4A8F-9F23-E2457D452537}" type="sibTrans">
      <dgm:prSet/>
      <dgm:spPr/>
      <dgm:t>
        <a:bodyPr/>
        <a:lstStyle/>
        <a:p>
          <a:endParaRPr lang="zh-CN" altLang="en-US"/>
        </a:p>
      </dgm:t>
    </dgm:pt>
    <dgm:pt modelId="{B04C07F5-E69D-4BAD-B952-FA274AF8B582}">
      <dgm:prSet phldrT="[文本]"/>
      <dgm:spPr/>
      <dgm:t>
        <a:bodyPr/>
        <a:lstStyle/>
        <a:p>
          <a:r>
            <a:rPr lang="zh-CN" altLang="en-US" dirty="0" smtClean="0"/>
            <a:t>胡图图</a:t>
          </a:r>
          <a:endParaRPr lang="zh-CN" altLang="en-US" dirty="0"/>
        </a:p>
      </dgm:t>
    </dgm:pt>
    <dgm:pt modelId="{8FEE04B3-A335-4EA1-8883-432970B90566}" cxnId="{EA121D12-9B6C-4FEA-897F-38228A534B90}" type="parTrans">
      <dgm:prSet/>
      <dgm:spPr/>
      <dgm:t>
        <a:bodyPr/>
        <a:lstStyle/>
        <a:p>
          <a:endParaRPr lang="zh-CN" altLang="en-US"/>
        </a:p>
      </dgm:t>
    </dgm:pt>
    <dgm:pt modelId="{00CAFADD-FCD4-4818-8A29-91727A5B5F70}" cxnId="{EA121D12-9B6C-4FEA-897F-38228A534B90}" type="sibTrans">
      <dgm:prSet/>
      <dgm:spPr/>
      <dgm:t>
        <a:bodyPr/>
        <a:lstStyle/>
        <a:p>
          <a:endParaRPr lang="zh-CN" altLang="en-US"/>
        </a:p>
      </dgm:t>
    </dgm:pt>
    <dgm:pt modelId="{2370A4F0-F270-43E4-9694-5E427402B65A}">
      <dgm:prSet phldrT="[文本]"/>
      <dgm:spPr/>
      <dgm:t>
        <a:bodyPr/>
        <a:lstStyle/>
        <a:p>
          <a:r>
            <a:rPr lang="zh-CN" altLang="en-US" dirty="0" smtClean="0"/>
            <a:t>张小丽</a:t>
          </a:r>
          <a:endParaRPr lang="zh-CN" altLang="en-US" dirty="0"/>
        </a:p>
      </dgm:t>
    </dgm:pt>
    <dgm:pt modelId="{5482DCA3-FB85-474D-A8D1-E12CBE96F2F7}" cxnId="{86EA7D1F-5551-4557-84E3-F78E520CD0AD}" type="parTrans">
      <dgm:prSet/>
      <dgm:spPr/>
      <dgm:t>
        <a:bodyPr/>
        <a:lstStyle/>
        <a:p>
          <a:endParaRPr lang="zh-CN" altLang="en-US"/>
        </a:p>
      </dgm:t>
    </dgm:pt>
    <dgm:pt modelId="{3C848EDC-D3EC-423C-80FC-37C86D73FC97}" cxnId="{86EA7D1F-5551-4557-84E3-F78E520CD0AD}" type="sibTrans">
      <dgm:prSet/>
      <dgm:spPr/>
      <dgm:t>
        <a:bodyPr/>
        <a:lstStyle/>
        <a:p>
          <a:endParaRPr lang="zh-CN" altLang="en-US"/>
        </a:p>
      </dgm:t>
    </dgm:pt>
    <dgm:pt modelId="{C3126822-8056-4888-8C0E-E835BFEC2002}">
      <dgm:prSet phldrT="[文本]"/>
      <dgm:spPr/>
      <dgm:t>
        <a:bodyPr/>
        <a:lstStyle/>
        <a:p>
          <a:r>
            <a:rPr lang="zh-CN" altLang="en-US" dirty="0" smtClean="0"/>
            <a:t>胡图图</a:t>
          </a:r>
          <a:endParaRPr lang="zh-CN" altLang="en-US" dirty="0"/>
        </a:p>
      </dgm:t>
    </dgm:pt>
    <dgm:pt modelId="{4990A627-78D0-438D-8E2E-66941D939401}" cxnId="{1455D038-4107-40A3-8A14-16571C8B349B}" type="parTrans">
      <dgm:prSet/>
      <dgm:spPr/>
      <dgm:t>
        <a:bodyPr/>
        <a:lstStyle/>
        <a:p>
          <a:endParaRPr lang="zh-CN" altLang="en-US"/>
        </a:p>
      </dgm:t>
    </dgm:pt>
    <dgm:pt modelId="{6529B427-DFBB-4183-83EB-8B4BE848901A}" cxnId="{1455D038-4107-40A3-8A14-16571C8B349B}" type="sibTrans">
      <dgm:prSet/>
      <dgm:spPr/>
      <dgm:t>
        <a:bodyPr/>
        <a:lstStyle/>
        <a:p>
          <a:endParaRPr lang="zh-CN" altLang="en-US"/>
        </a:p>
      </dgm:t>
    </dgm:pt>
    <dgm:pt modelId="{96D79B0B-5988-45FF-B1D5-A3F496360949}" type="pres">
      <dgm:prSet presAssocID="{A28E21D3-80C9-4D67-B5A6-CB9F7A2DDE76}" presName="diagram" presStyleCnt="0">
        <dgm:presLayoutVars>
          <dgm:chPref val="1"/>
          <dgm:dir/>
          <dgm:animOne val="branch"/>
          <dgm:animLvl val="lvl"/>
          <dgm:resizeHandles/>
        </dgm:presLayoutVars>
      </dgm:prSet>
      <dgm:spPr/>
      <dgm:t>
        <a:bodyPr/>
        <a:lstStyle/>
        <a:p>
          <a:endParaRPr lang="zh-CN" altLang="en-US"/>
        </a:p>
      </dgm:t>
    </dgm:pt>
    <dgm:pt modelId="{B2A81FB1-E12F-412C-9E32-282B390339FB}" type="pres">
      <dgm:prSet presAssocID="{86C8D7BC-125E-48B2-845D-3E1BBB389976}" presName="root" presStyleCnt="0"/>
      <dgm:spPr/>
    </dgm:pt>
    <dgm:pt modelId="{7AEF8B72-DDCC-43F9-B7B4-6746815CA56C}" type="pres">
      <dgm:prSet presAssocID="{86C8D7BC-125E-48B2-845D-3E1BBB389976}" presName="rootComposite" presStyleCnt="0"/>
      <dgm:spPr/>
    </dgm:pt>
    <dgm:pt modelId="{CD4B7F57-C30B-4CCD-B433-5CEADDB3D92C}" type="pres">
      <dgm:prSet presAssocID="{86C8D7BC-125E-48B2-845D-3E1BBB389976}" presName="rootText" presStyleLbl="node1" presStyleIdx="0" presStyleCnt="5"/>
      <dgm:spPr/>
      <dgm:t>
        <a:bodyPr/>
        <a:lstStyle/>
        <a:p>
          <a:endParaRPr lang="zh-CN" altLang="en-US"/>
        </a:p>
      </dgm:t>
    </dgm:pt>
    <dgm:pt modelId="{9868B1E9-90D3-4D90-804F-F138A886992E}" type="pres">
      <dgm:prSet presAssocID="{86C8D7BC-125E-48B2-845D-3E1BBB389976}" presName="rootConnector" presStyleLbl="node1" presStyleIdx="0" presStyleCnt="5"/>
      <dgm:spPr/>
      <dgm:t>
        <a:bodyPr/>
        <a:lstStyle/>
        <a:p>
          <a:endParaRPr lang="zh-CN" altLang="en-US"/>
        </a:p>
      </dgm:t>
    </dgm:pt>
    <dgm:pt modelId="{7496B28C-FBD3-409E-AD11-408C0DEFCFB3}" type="pres">
      <dgm:prSet presAssocID="{86C8D7BC-125E-48B2-845D-3E1BBB389976}" presName="childShape" presStyleCnt="0"/>
      <dgm:spPr/>
    </dgm:pt>
    <dgm:pt modelId="{14650FA5-C726-47CF-AF6A-1B4262826C10}" type="pres">
      <dgm:prSet presAssocID="{81071E44-5A97-49DC-A773-C58C855AC3FD}" presName="Name13" presStyleLbl="parChTrans1D2" presStyleIdx="0" presStyleCnt="15"/>
      <dgm:spPr/>
      <dgm:t>
        <a:bodyPr/>
        <a:lstStyle/>
        <a:p>
          <a:endParaRPr lang="zh-CN" altLang="en-US"/>
        </a:p>
      </dgm:t>
    </dgm:pt>
    <dgm:pt modelId="{19599252-D754-4F81-8231-901C75402D22}" type="pres">
      <dgm:prSet presAssocID="{5D108F39-AC10-450D-83ED-0FE2A0A2F3FC}" presName="childText" presStyleLbl="bgAcc1" presStyleIdx="0" presStyleCnt="15">
        <dgm:presLayoutVars>
          <dgm:bulletEnabled val="1"/>
        </dgm:presLayoutVars>
      </dgm:prSet>
      <dgm:spPr/>
      <dgm:t>
        <a:bodyPr/>
        <a:lstStyle/>
        <a:p>
          <a:endParaRPr lang="zh-CN" altLang="en-US"/>
        </a:p>
      </dgm:t>
    </dgm:pt>
    <dgm:pt modelId="{DB3FBE21-5F6F-4728-B15F-D783BAC05F1B}" type="pres">
      <dgm:prSet presAssocID="{452640CF-2590-4425-A081-08C0E44DB627}" presName="Name13" presStyleLbl="parChTrans1D2" presStyleIdx="1" presStyleCnt="15"/>
      <dgm:spPr/>
      <dgm:t>
        <a:bodyPr/>
        <a:lstStyle/>
        <a:p>
          <a:endParaRPr lang="zh-CN" altLang="en-US"/>
        </a:p>
      </dgm:t>
    </dgm:pt>
    <dgm:pt modelId="{89A909EF-52F6-4357-A572-0CE8717203CE}" type="pres">
      <dgm:prSet presAssocID="{6F212B89-7884-41DC-8698-CAD93E10C64C}" presName="childText" presStyleLbl="bgAcc1" presStyleIdx="1" presStyleCnt="15">
        <dgm:presLayoutVars>
          <dgm:bulletEnabled val="1"/>
        </dgm:presLayoutVars>
      </dgm:prSet>
      <dgm:spPr/>
      <dgm:t>
        <a:bodyPr/>
        <a:lstStyle/>
        <a:p>
          <a:endParaRPr lang="zh-CN" altLang="en-US"/>
        </a:p>
      </dgm:t>
    </dgm:pt>
    <dgm:pt modelId="{29478619-F63E-402B-87DF-9FA1E9C6B122}" type="pres">
      <dgm:prSet presAssocID="{68A2061E-6C37-4B05-AC69-6E6217B5EBC9}" presName="Name13" presStyleLbl="parChTrans1D2" presStyleIdx="2" presStyleCnt="15"/>
      <dgm:spPr/>
      <dgm:t>
        <a:bodyPr/>
        <a:lstStyle/>
        <a:p>
          <a:endParaRPr lang="zh-CN" altLang="en-US"/>
        </a:p>
      </dgm:t>
    </dgm:pt>
    <dgm:pt modelId="{F584A57D-F0A5-48D3-9067-DE28DA8D8BF2}" type="pres">
      <dgm:prSet presAssocID="{4D99FEFB-1D34-457E-8FEE-1309837F84D3}" presName="childText" presStyleLbl="bgAcc1" presStyleIdx="2" presStyleCnt="15">
        <dgm:presLayoutVars>
          <dgm:bulletEnabled val="1"/>
        </dgm:presLayoutVars>
      </dgm:prSet>
      <dgm:spPr/>
      <dgm:t>
        <a:bodyPr/>
        <a:lstStyle/>
        <a:p>
          <a:endParaRPr lang="zh-CN" altLang="en-US"/>
        </a:p>
      </dgm:t>
    </dgm:pt>
    <dgm:pt modelId="{97A16EB3-8AC0-4680-B26E-0F84CC2EBEEF}" type="pres">
      <dgm:prSet presAssocID="{8C741932-BD5D-442B-99B1-8D5CFF2B70C5}" presName="root" presStyleCnt="0"/>
      <dgm:spPr/>
    </dgm:pt>
    <dgm:pt modelId="{341372DE-5E25-47CD-BD81-6646CAE2855E}" type="pres">
      <dgm:prSet presAssocID="{8C741932-BD5D-442B-99B1-8D5CFF2B70C5}" presName="rootComposite" presStyleCnt="0"/>
      <dgm:spPr/>
    </dgm:pt>
    <dgm:pt modelId="{A7024039-EA6C-4032-B43D-C1B99665659E}" type="pres">
      <dgm:prSet presAssocID="{8C741932-BD5D-442B-99B1-8D5CFF2B70C5}" presName="rootText" presStyleLbl="node1" presStyleIdx="1" presStyleCnt="5"/>
      <dgm:spPr/>
      <dgm:t>
        <a:bodyPr/>
        <a:lstStyle/>
        <a:p>
          <a:endParaRPr lang="zh-CN" altLang="en-US"/>
        </a:p>
      </dgm:t>
    </dgm:pt>
    <dgm:pt modelId="{A9C3284B-A726-4A4E-8F21-D684C8793E9F}" type="pres">
      <dgm:prSet presAssocID="{8C741932-BD5D-442B-99B1-8D5CFF2B70C5}" presName="rootConnector" presStyleLbl="node1" presStyleIdx="1" presStyleCnt="5"/>
      <dgm:spPr/>
      <dgm:t>
        <a:bodyPr/>
        <a:lstStyle/>
        <a:p>
          <a:endParaRPr lang="zh-CN" altLang="en-US"/>
        </a:p>
      </dgm:t>
    </dgm:pt>
    <dgm:pt modelId="{33EABA1C-47AD-405E-8088-E9AB58F452D3}" type="pres">
      <dgm:prSet presAssocID="{8C741932-BD5D-442B-99B1-8D5CFF2B70C5}" presName="childShape" presStyleCnt="0"/>
      <dgm:spPr/>
    </dgm:pt>
    <dgm:pt modelId="{9F1130B2-18E2-44EF-9783-DCEB85DFFEE5}" type="pres">
      <dgm:prSet presAssocID="{4C5B980C-01E3-4FEC-90C7-1658B200504E}" presName="Name13" presStyleLbl="parChTrans1D2" presStyleIdx="3" presStyleCnt="15"/>
      <dgm:spPr/>
      <dgm:t>
        <a:bodyPr/>
        <a:lstStyle/>
        <a:p>
          <a:endParaRPr lang="zh-CN" altLang="en-US"/>
        </a:p>
      </dgm:t>
    </dgm:pt>
    <dgm:pt modelId="{302D5A7F-76E0-4CA2-992D-3DBB96CAE33F}" type="pres">
      <dgm:prSet presAssocID="{E0F6F611-FE45-4985-AE5F-81463F0EDD2C}" presName="childText" presStyleLbl="bgAcc1" presStyleIdx="3" presStyleCnt="15">
        <dgm:presLayoutVars>
          <dgm:bulletEnabled val="1"/>
        </dgm:presLayoutVars>
      </dgm:prSet>
      <dgm:spPr/>
      <dgm:t>
        <a:bodyPr/>
        <a:lstStyle/>
        <a:p>
          <a:endParaRPr lang="zh-CN" altLang="en-US"/>
        </a:p>
      </dgm:t>
    </dgm:pt>
    <dgm:pt modelId="{2089A506-CDFB-499C-A896-44F226377437}" type="pres">
      <dgm:prSet presAssocID="{0EF83868-075F-4668-B0ED-79C0C20968B4}" presName="Name13" presStyleLbl="parChTrans1D2" presStyleIdx="4" presStyleCnt="15"/>
      <dgm:spPr/>
      <dgm:t>
        <a:bodyPr/>
        <a:lstStyle/>
        <a:p>
          <a:endParaRPr lang="zh-CN" altLang="en-US"/>
        </a:p>
      </dgm:t>
    </dgm:pt>
    <dgm:pt modelId="{4EF4E91C-9E69-4F5E-9B1B-0464E0356818}" type="pres">
      <dgm:prSet presAssocID="{3B66FB3D-D01A-4B77-B23D-BCA99E2C5635}" presName="childText" presStyleLbl="bgAcc1" presStyleIdx="4" presStyleCnt="15">
        <dgm:presLayoutVars>
          <dgm:bulletEnabled val="1"/>
        </dgm:presLayoutVars>
      </dgm:prSet>
      <dgm:spPr/>
      <dgm:t>
        <a:bodyPr/>
        <a:lstStyle/>
        <a:p>
          <a:endParaRPr lang="zh-CN" altLang="en-US"/>
        </a:p>
      </dgm:t>
    </dgm:pt>
    <dgm:pt modelId="{3EBAB174-259E-474A-8EA2-273B41AC7C44}" type="pres">
      <dgm:prSet presAssocID="{C67593AF-1A0D-4F15-96EC-387DA749BC8B}" presName="Name13" presStyleLbl="parChTrans1D2" presStyleIdx="5" presStyleCnt="15"/>
      <dgm:spPr/>
      <dgm:t>
        <a:bodyPr/>
        <a:lstStyle/>
        <a:p>
          <a:endParaRPr lang="zh-CN" altLang="en-US"/>
        </a:p>
      </dgm:t>
    </dgm:pt>
    <dgm:pt modelId="{EA43750D-B23E-460C-B039-9DF5AE5714B1}" type="pres">
      <dgm:prSet presAssocID="{3E354427-B980-4638-93E1-192EF36EA9DC}" presName="childText" presStyleLbl="bgAcc1" presStyleIdx="5" presStyleCnt="15">
        <dgm:presLayoutVars>
          <dgm:bulletEnabled val="1"/>
        </dgm:presLayoutVars>
      </dgm:prSet>
      <dgm:spPr/>
      <dgm:t>
        <a:bodyPr/>
        <a:lstStyle/>
        <a:p>
          <a:endParaRPr lang="zh-CN" altLang="en-US"/>
        </a:p>
      </dgm:t>
    </dgm:pt>
    <dgm:pt modelId="{610CD516-2C0C-4552-A81B-84F12AE37B1D}" type="pres">
      <dgm:prSet presAssocID="{07C333B2-6772-4C08-BED0-03AC8F8D415E}" presName="root" presStyleCnt="0"/>
      <dgm:spPr/>
    </dgm:pt>
    <dgm:pt modelId="{587CA587-C21F-49D4-A060-5AFCEA5B1639}" type="pres">
      <dgm:prSet presAssocID="{07C333B2-6772-4C08-BED0-03AC8F8D415E}" presName="rootComposite" presStyleCnt="0"/>
      <dgm:spPr/>
    </dgm:pt>
    <dgm:pt modelId="{81960E07-F51F-42F2-B7E0-42EF804EE17D}" type="pres">
      <dgm:prSet presAssocID="{07C333B2-6772-4C08-BED0-03AC8F8D415E}" presName="rootText" presStyleLbl="node1" presStyleIdx="2" presStyleCnt="5"/>
      <dgm:spPr/>
      <dgm:t>
        <a:bodyPr/>
        <a:lstStyle/>
        <a:p>
          <a:endParaRPr lang="zh-CN" altLang="en-US"/>
        </a:p>
      </dgm:t>
    </dgm:pt>
    <dgm:pt modelId="{1BFBCB1C-2347-4D61-B45C-D7D2B9AA2332}" type="pres">
      <dgm:prSet presAssocID="{07C333B2-6772-4C08-BED0-03AC8F8D415E}" presName="rootConnector" presStyleLbl="node1" presStyleIdx="2" presStyleCnt="5"/>
      <dgm:spPr/>
      <dgm:t>
        <a:bodyPr/>
        <a:lstStyle/>
        <a:p>
          <a:endParaRPr lang="zh-CN" altLang="en-US"/>
        </a:p>
      </dgm:t>
    </dgm:pt>
    <dgm:pt modelId="{3FAF5BA5-E2FF-4B61-9DBE-3DDF10A6B962}" type="pres">
      <dgm:prSet presAssocID="{07C333B2-6772-4C08-BED0-03AC8F8D415E}" presName="childShape" presStyleCnt="0"/>
      <dgm:spPr/>
    </dgm:pt>
    <dgm:pt modelId="{472A56A2-1556-4E40-9384-0BEDD114309C}" type="pres">
      <dgm:prSet presAssocID="{445CD99F-86ED-48CB-988A-08F8D94CD13D}" presName="Name13" presStyleLbl="parChTrans1D2" presStyleIdx="6" presStyleCnt="15"/>
      <dgm:spPr/>
      <dgm:t>
        <a:bodyPr/>
        <a:lstStyle/>
        <a:p>
          <a:endParaRPr lang="zh-CN" altLang="en-US"/>
        </a:p>
      </dgm:t>
    </dgm:pt>
    <dgm:pt modelId="{9E61266F-187D-4C9D-ACEA-62AF43C0949B}" type="pres">
      <dgm:prSet presAssocID="{04601819-C8A8-4FA3-9F6D-5437E386068C}" presName="childText" presStyleLbl="bgAcc1" presStyleIdx="6" presStyleCnt="15">
        <dgm:presLayoutVars>
          <dgm:bulletEnabled val="1"/>
        </dgm:presLayoutVars>
      </dgm:prSet>
      <dgm:spPr/>
      <dgm:t>
        <a:bodyPr/>
        <a:lstStyle/>
        <a:p>
          <a:endParaRPr lang="zh-CN" altLang="en-US"/>
        </a:p>
      </dgm:t>
    </dgm:pt>
    <dgm:pt modelId="{5397A7A0-6A12-4B34-A7A0-6E11D7ACDA18}" type="pres">
      <dgm:prSet presAssocID="{87D415F5-15E6-4A68-A4CB-CD34DC15EF25}" presName="Name13" presStyleLbl="parChTrans1D2" presStyleIdx="7" presStyleCnt="15"/>
      <dgm:spPr/>
      <dgm:t>
        <a:bodyPr/>
        <a:lstStyle/>
        <a:p>
          <a:endParaRPr lang="zh-CN" altLang="en-US"/>
        </a:p>
      </dgm:t>
    </dgm:pt>
    <dgm:pt modelId="{A96A903E-E332-4AC0-8063-5477F30491F8}" type="pres">
      <dgm:prSet presAssocID="{4C3C0426-A703-4413-B88C-3B420E925F1B}" presName="childText" presStyleLbl="bgAcc1" presStyleIdx="7" presStyleCnt="15">
        <dgm:presLayoutVars>
          <dgm:bulletEnabled val="1"/>
        </dgm:presLayoutVars>
      </dgm:prSet>
      <dgm:spPr/>
      <dgm:t>
        <a:bodyPr/>
        <a:lstStyle/>
        <a:p>
          <a:endParaRPr lang="zh-CN" altLang="en-US"/>
        </a:p>
      </dgm:t>
    </dgm:pt>
    <dgm:pt modelId="{5856A1FE-7986-4429-9A18-04C83F47942D}" type="pres">
      <dgm:prSet presAssocID="{35FA8118-0FA9-49AA-8CD7-DECC1BA5FABC}" presName="Name13" presStyleLbl="parChTrans1D2" presStyleIdx="8" presStyleCnt="15"/>
      <dgm:spPr/>
      <dgm:t>
        <a:bodyPr/>
        <a:lstStyle/>
        <a:p>
          <a:endParaRPr lang="zh-CN" altLang="en-US"/>
        </a:p>
      </dgm:t>
    </dgm:pt>
    <dgm:pt modelId="{5EF50971-DE78-4EB7-86FF-32C88CFE385D}" type="pres">
      <dgm:prSet presAssocID="{B901F140-A6F7-4911-889B-760C1B95CEF2}" presName="childText" presStyleLbl="bgAcc1" presStyleIdx="8" presStyleCnt="15">
        <dgm:presLayoutVars>
          <dgm:bulletEnabled val="1"/>
        </dgm:presLayoutVars>
      </dgm:prSet>
      <dgm:spPr/>
      <dgm:t>
        <a:bodyPr/>
        <a:lstStyle/>
        <a:p>
          <a:endParaRPr lang="zh-CN" altLang="en-US"/>
        </a:p>
      </dgm:t>
    </dgm:pt>
    <dgm:pt modelId="{677489ED-64E7-4E8E-89B2-8E66654CA9A1}" type="pres">
      <dgm:prSet presAssocID="{8C4372ED-D0D0-45A1-80DE-BFB013AE9B1A}" presName="root" presStyleCnt="0"/>
      <dgm:spPr/>
    </dgm:pt>
    <dgm:pt modelId="{8B7BB613-793D-4C1F-9610-509CF4B5C51F}" type="pres">
      <dgm:prSet presAssocID="{8C4372ED-D0D0-45A1-80DE-BFB013AE9B1A}" presName="rootComposite" presStyleCnt="0"/>
      <dgm:spPr/>
    </dgm:pt>
    <dgm:pt modelId="{BB641A97-38E8-4C2F-82B9-5ADA95BA233B}" type="pres">
      <dgm:prSet presAssocID="{8C4372ED-D0D0-45A1-80DE-BFB013AE9B1A}" presName="rootText" presStyleLbl="node1" presStyleIdx="3" presStyleCnt="5"/>
      <dgm:spPr/>
      <dgm:t>
        <a:bodyPr/>
        <a:lstStyle/>
        <a:p>
          <a:endParaRPr lang="zh-CN" altLang="en-US"/>
        </a:p>
      </dgm:t>
    </dgm:pt>
    <dgm:pt modelId="{BF4B774C-9D48-4B21-BA72-60BCBC706B90}" type="pres">
      <dgm:prSet presAssocID="{8C4372ED-D0D0-45A1-80DE-BFB013AE9B1A}" presName="rootConnector" presStyleLbl="node1" presStyleIdx="3" presStyleCnt="5"/>
      <dgm:spPr/>
      <dgm:t>
        <a:bodyPr/>
        <a:lstStyle/>
        <a:p>
          <a:endParaRPr lang="zh-CN" altLang="en-US"/>
        </a:p>
      </dgm:t>
    </dgm:pt>
    <dgm:pt modelId="{7EB852C1-57D0-43F3-82A0-D29507DB1B79}" type="pres">
      <dgm:prSet presAssocID="{8C4372ED-D0D0-45A1-80DE-BFB013AE9B1A}" presName="childShape" presStyleCnt="0"/>
      <dgm:spPr/>
    </dgm:pt>
    <dgm:pt modelId="{70D2C5D0-7F47-4836-88A4-0953140B13AC}" type="pres">
      <dgm:prSet presAssocID="{77F7F17F-DDFC-4A5F-AF73-84AC1A55C7E1}" presName="Name13" presStyleLbl="parChTrans1D2" presStyleIdx="9" presStyleCnt="15"/>
      <dgm:spPr/>
      <dgm:t>
        <a:bodyPr/>
        <a:lstStyle/>
        <a:p>
          <a:endParaRPr lang="zh-CN" altLang="en-US"/>
        </a:p>
      </dgm:t>
    </dgm:pt>
    <dgm:pt modelId="{A39AD939-CB0E-4F84-91E6-5AA565023C1C}" type="pres">
      <dgm:prSet presAssocID="{3C417467-55CD-4A9F-81DF-3A4302273D8F}" presName="childText" presStyleLbl="bgAcc1" presStyleIdx="9" presStyleCnt="15">
        <dgm:presLayoutVars>
          <dgm:bulletEnabled val="1"/>
        </dgm:presLayoutVars>
      </dgm:prSet>
      <dgm:spPr/>
      <dgm:t>
        <a:bodyPr/>
        <a:lstStyle/>
        <a:p>
          <a:endParaRPr lang="zh-CN" altLang="en-US"/>
        </a:p>
      </dgm:t>
    </dgm:pt>
    <dgm:pt modelId="{04C49212-D876-4FFD-A334-FA9775943AE6}" type="pres">
      <dgm:prSet presAssocID="{A9C5EF1E-F4F0-4777-A648-F884D307F12C}" presName="Name13" presStyleLbl="parChTrans1D2" presStyleIdx="10" presStyleCnt="15"/>
      <dgm:spPr/>
      <dgm:t>
        <a:bodyPr/>
        <a:lstStyle/>
        <a:p>
          <a:endParaRPr lang="zh-CN" altLang="en-US"/>
        </a:p>
      </dgm:t>
    </dgm:pt>
    <dgm:pt modelId="{902CAA69-02CE-4F12-B7B2-C835B45D30AE}" type="pres">
      <dgm:prSet presAssocID="{A42B48A9-9C46-4D61-96DE-136D0B0A46FE}" presName="childText" presStyleLbl="bgAcc1" presStyleIdx="10" presStyleCnt="15">
        <dgm:presLayoutVars>
          <dgm:bulletEnabled val="1"/>
        </dgm:presLayoutVars>
      </dgm:prSet>
      <dgm:spPr/>
      <dgm:t>
        <a:bodyPr/>
        <a:lstStyle/>
        <a:p>
          <a:endParaRPr lang="zh-CN" altLang="en-US"/>
        </a:p>
      </dgm:t>
    </dgm:pt>
    <dgm:pt modelId="{3710F2A0-2C24-4BC2-808F-2163B981F1F9}" type="pres">
      <dgm:prSet presAssocID="{8FEE04B3-A335-4EA1-8883-432970B90566}" presName="Name13" presStyleLbl="parChTrans1D2" presStyleIdx="11" presStyleCnt="15"/>
      <dgm:spPr/>
      <dgm:t>
        <a:bodyPr/>
        <a:lstStyle/>
        <a:p>
          <a:endParaRPr lang="zh-CN" altLang="en-US"/>
        </a:p>
      </dgm:t>
    </dgm:pt>
    <dgm:pt modelId="{B6216C81-31BC-4959-9570-7E1947521EBB}" type="pres">
      <dgm:prSet presAssocID="{B04C07F5-E69D-4BAD-B952-FA274AF8B582}" presName="childText" presStyleLbl="bgAcc1" presStyleIdx="11" presStyleCnt="15">
        <dgm:presLayoutVars>
          <dgm:bulletEnabled val="1"/>
        </dgm:presLayoutVars>
      </dgm:prSet>
      <dgm:spPr/>
      <dgm:t>
        <a:bodyPr/>
        <a:lstStyle/>
        <a:p>
          <a:endParaRPr lang="zh-CN" altLang="en-US"/>
        </a:p>
      </dgm:t>
    </dgm:pt>
    <dgm:pt modelId="{016759EB-8615-44BC-A5C5-BB5BDF6B71DE}" type="pres">
      <dgm:prSet presAssocID="{C53CD2D0-C4D6-4A5E-9F0F-ACF6383548DB}" presName="root" presStyleCnt="0"/>
      <dgm:spPr/>
    </dgm:pt>
    <dgm:pt modelId="{C5D6D118-9AC5-43B6-B83B-83897144F68C}" type="pres">
      <dgm:prSet presAssocID="{C53CD2D0-C4D6-4A5E-9F0F-ACF6383548DB}" presName="rootComposite" presStyleCnt="0"/>
      <dgm:spPr/>
    </dgm:pt>
    <dgm:pt modelId="{6E5BB137-E5CF-4657-8AAA-4AD60DEC5459}" type="pres">
      <dgm:prSet presAssocID="{C53CD2D0-C4D6-4A5E-9F0F-ACF6383548DB}" presName="rootText" presStyleLbl="node1" presStyleIdx="4" presStyleCnt="5"/>
      <dgm:spPr/>
      <dgm:t>
        <a:bodyPr/>
        <a:lstStyle/>
        <a:p>
          <a:endParaRPr lang="zh-CN" altLang="en-US"/>
        </a:p>
      </dgm:t>
    </dgm:pt>
    <dgm:pt modelId="{1D2FDD78-699A-4118-ACC5-23E260E05F3D}" type="pres">
      <dgm:prSet presAssocID="{C53CD2D0-C4D6-4A5E-9F0F-ACF6383548DB}" presName="rootConnector" presStyleLbl="node1" presStyleIdx="4" presStyleCnt="5"/>
      <dgm:spPr/>
      <dgm:t>
        <a:bodyPr/>
        <a:lstStyle/>
        <a:p>
          <a:endParaRPr lang="zh-CN" altLang="en-US"/>
        </a:p>
      </dgm:t>
    </dgm:pt>
    <dgm:pt modelId="{84077438-3F6E-45AC-A73B-2A58D858A8D1}" type="pres">
      <dgm:prSet presAssocID="{C53CD2D0-C4D6-4A5E-9F0F-ACF6383548DB}" presName="childShape" presStyleCnt="0"/>
      <dgm:spPr/>
    </dgm:pt>
    <dgm:pt modelId="{E02633A1-28D3-466F-9EAA-0F4AED899E52}" type="pres">
      <dgm:prSet presAssocID="{9D1DFDB2-8F0A-49CD-8856-32D32E1900E8}" presName="Name13" presStyleLbl="parChTrans1D2" presStyleIdx="12" presStyleCnt="15"/>
      <dgm:spPr/>
      <dgm:t>
        <a:bodyPr/>
        <a:lstStyle/>
        <a:p>
          <a:endParaRPr lang="zh-CN" altLang="en-US"/>
        </a:p>
      </dgm:t>
    </dgm:pt>
    <dgm:pt modelId="{1DF53AAE-DBA1-4104-89C4-8BB2561D70A7}" type="pres">
      <dgm:prSet presAssocID="{53C01BE4-69E8-4142-A80F-1A6498514F37}" presName="childText" presStyleLbl="bgAcc1" presStyleIdx="12" presStyleCnt="15">
        <dgm:presLayoutVars>
          <dgm:bulletEnabled val="1"/>
        </dgm:presLayoutVars>
      </dgm:prSet>
      <dgm:spPr/>
      <dgm:t>
        <a:bodyPr/>
        <a:lstStyle/>
        <a:p>
          <a:endParaRPr lang="zh-CN" altLang="en-US"/>
        </a:p>
      </dgm:t>
    </dgm:pt>
    <dgm:pt modelId="{96D425FB-B634-4DAF-AD12-A2014C98E1D7}" type="pres">
      <dgm:prSet presAssocID="{5482DCA3-FB85-474D-A8D1-E12CBE96F2F7}" presName="Name13" presStyleLbl="parChTrans1D2" presStyleIdx="13" presStyleCnt="15"/>
      <dgm:spPr/>
      <dgm:t>
        <a:bodyPr/>
        <a:lstStyle/>
        <a:p>
          <a:endParaRPr lang="zh-CN" altLang="en-US"/>
        </a:p>
      </dgm:t>
    </dgm:pt>
    <dgm:pt modelId="{19C1D760-D536-48ED-989A-B62D695816FF}" type="pres">
      <dgm:prSet presAssocID="{2370A4F0-F270-43E4-9694-5E427402B65A}" presName="childText" presStyleLbl="bgAcc1" presStyleIdx="13" presStyleCnt="15">
        <dgm:presLayoutVars>
          <dgm:bulletEnabled val="1"/>
        </dgm:presLayoutVars>
      </dgm:prSet>
      <dgm:spPr/>
      <dgm:t>
        <a:bodyPr/>
        <a:lstStyle/>
        <a:p>
          <a:endParaRPr lang="zh-CN" altLang="en-US"/>
        </a:p>
      </dgm:t>
    </dgm:pt>
    <dgm:pt modelId="{78240685-9F7F-41B9-96C2-FFFEE80E47C2}" type="pres">
      <dgm:prSet presAssocID="{4990A627-78D0-438D-8E2E-66941D939401}" presName="Name13" presStyleLbl="parChTrans1D2" presStyleIdx="14" presStyleCnt="15"/>
      <dgm:spPr/>
      <dgm:t>
        <a:bodyPr/>
        <a:lstStyle/>
        <a:p>
          <a:endParaRPr lang="zh-CN" altLang="en-US"/>
        </a:p>
      </dgm:t>
    </dgm:pt>
    <dgm:pt modelId="{96861C41-F481-4978-BF28-117103845158}" type="pres">
      <dgm:prSet presAssocID="{C3126822-8056-4888-8C0E-E835BFEC2002}" presName="childText" presStyleLbl="bgAcc1" presStyleIdx="14" presStyleCnt="15">
        <dgm:presLayoutVars>
          <dgm:bulletEnabled val="1"/>
        </dgm:presLayoutVars>
      </dgm:prSet>
      <dgm:spPr/>
      <dgm:t>
        <a:bodyPr/>
        <a:lstStyle/>
        <a:p>
          <a:endParaRPr lang="zh-CN" altLang="en-US"/>
        </a:p>
      </dgm:t>
    </dgm:pt>
  </dgm:ptLst>
  <dgm:cxnLst>
    <dgm:cxn modelId="{BF6ED691-DEFE-47C7-AB3C-44AEBFF03E33}" type="presOf" srcId="{4C5B980C-01E3-4FEC-90C7-1658B200504E}" destId="{9F1130B2-18E2-44EF-9783-DCEB85DFFEE5}" srcOrd="0" destOrd="0" presId="urn:microsoft.com/office/officeart/2005/8/layout/hierarchy3"/>
    <dgm:cxn modelId="{DBCC3A70-5DF1-4EA1-82D3-AC16BAD17F0E}" srcId="{8C741932-BD5D-442B-99B1-8D5CFF2B70C5}" destId="{3B66FB3D-D01A-4B77-B23D-BCA99E2C5635}" srcOrd="1" destOrd="0" parTransId="{0EF83868-075F-4668-B0ED-79C0C20968B4}" sibTransId="{AC12BB58-B00D-42F9-9C60-1A5A4C4ED4E4}"/>
    <dgm:cxn modelId="{86EA7D1F-5551-4557-84E3-F78E520CD0AD}" srcId="{C53CD2D0-C4D6-4A5E-9F0F-ACF6383548DB}" destId="{2370A4F0-F270-43E4-9694-5E427402B65A}" srcOrd="1" destOrd="0" parTransId="{5482DCA3-FB85-474D-A8D1-E12CBE96F2F7}" sibTransId="{3C848EDC-D3EC-423C-80FC-37C86D73FC97}"/>
    <dgm:cxn modelId="{74A4C1C2-735D-41A2-A7B1-EFB7F9967B15}" srcId="{A28E21D3-80C9-4D67-B5A6-CB9F7A2DDE76}" destId="{8C4372ED-D0D0-45A1-80DE-BFB013AE9B1A}" srcOrd="3" destOrd="0" parTransId="{CECDD58A-1452-4E43-B8BB-19B91E222F71}" sibTransId="{F4CEE336-F6F0-47F0-9177-1A09D72711FD}"/>
    <dgm:cxn modelId="{1D7EA6D9-C6CA-4A8F-9F23-E2457D452537}" srcId="{8C4372ED-D0D0-45A1-80DE-BFB013AE9B1A}" destId="{A42B48A9-9C46-4D61-96DE-136D0B0A46FE}" srcOrd="1" destOrd="0" parTransId="{A9C5EF1E-F4F0-4777-A648-F884D307F12C}" sibTransId="{8E24C771-DCD3-449F-9ECC-FE9FF399179D}"/>
    <dgm:cxn modelId="{DD6F7377-0D54-4F4F-B465-651398268337}" type="presOf" srcId="{445CD99F-86ED-48CB-988A-08F8D94CD13D}" destId="{472A56A2-1556-4E40-9384-0BEDD114309C}" srcOrd="0" destOrd="0" presId="urn:microsoft.com/office/officeart/2005/8/layout/hierarchy3"/>
    <dgm:cxn modelId="{7B48FD15-47E2-4E64-8BB7-938D956A7056}" type="presOf" srcId="{8C741932-BD5D-442B-99B1-8D5CFF2B70C5}" destId="{A7024039-EA6C-4032-B43D-C1B99665659E}" srcOrd="0" destOrd="0" presId="urn:microsoft.com/office/officeart/2005/8/layout/hierarchy3"/>
    <dgm:cxn modelId="{DE264B66-C593-4754-BE02-6E95E8894AAB}" type="presOf" srcId="{5482DCA3-FB85-474D-A8D1-E12CBE96F2F7}" destId="{96D425FB-B634-4DAF-AD12-A2014C98E1D7}" srcOrd="0" destOrd="0" presId="urn:microsoft.com/office/officeart/2005/8/layout/hierarchy3"/>
    <dgm:cxn modelId="{F761D39D-583A-4FA5-AA38-FDED8D472F86}" type="presOf" srcId="{35FA8118-0FA9-49AA-8CD7-DECC1BA5FABC}" destId="{5856A1FE-7986-4429-9A18-04C83F47942D}" srcOrd="0" destOrd="0" presId="urn:microsoft.com/office/officeart/2005/8/layout/hierarchy3"/>
    <dgm:cxn modelId="{CFEB5C27-8AD8-419F-ABE0-B8B4317BE473}" type="presOf" srcId="{4D99FEFB-1D34-457E-8FEE-1309837F84D3}" destId="{F584A57D-F0A5-48D3-9067-DE28DA8D8BF2}" srcOrd="0" destOrd="0" presId="urn:microsoft.com/office/officeart/2005/8/layout/hierarchy3"/>
    <dgm:cxn modelId="{227BCFF5-B5CE-432C-AC5D-92FC9F9C0A61}" type="presOf" srcId="{A28E21D3-80C9-4D67-B5A6-CB9F7A2DDE76}" destId="{96D79B0B-5988-45FF-B1D5-A3F496360949}" srcOrd="0" destOrd="0" presId="urn:microsoft.com/office/officeart/2005/8/layout/hierarchy3"/>
    <dgm:cxn modelId="{DCF93C48-34D5-45B9-B375-4AB17DD2C226}" type="presOf" srcId="{6F212B89-7884-41DC-8698-CAD93E10C64C}" destId="{89A909EF-52F6-4357-A572-0CE8717203CE}" srcOrd="0" destOrd="0" presId="urn:microsoft.com/office/officeart/2005/8/layout/hierarchy3"/>
    <dgm:cxn modelId="{3FDA4329-D23B-4772-9B3A-D16D1904FC98}" srcId="{07C333B2-6772-4C08-BED0-03AC8F8D415E}" destId="{04601819-C8A8-4FA3-9F6D-5437E386068C}" srcOrd="0" destOrd="0" parTransId="{445CD99F-86ED-48CB-988A-08F8D94CD13D}" sibTransId="{1A014340-3A6E-4516-BD6C-4D8C618428BA}"/>
    <dgm:cxn modelId="{09851511-23E3-4CBC-B50C-6971AA25606D}" type="presOf" srcId="{8FEE04B3-A335-4EA1-8883-432970B90566}" destId="{3710F2A0-2C24-4BC2-808F-2163B981F1F9}" srcOrd="0" destOrd="0" presId="urn:microsoft.com/office/officeart/2005/8/layout/hierarchy3"/>
    <dgm:cxn modelId="{FF18B547-D8FC-4D38-836B-24D30C28087E}" type="presOf" srcId="{C67593AF-1A0D-4F15-96EC-387DA749BC8B}" destId="{3EBAB174-259E-474A-8EA2-273B41AC7C44}" srcOrd="0" destOrd="0" presId="urn:microsoft.com/office/officeart/2005/8/layout/hierarchy3"/>
    <dgm:cxn modelId="{97516FB5-F7C8-48AE-BC20-90C7C4A36F07}" type="presOf" srcId="{2370A4F0-F270-43E4-9694-5E427402B65A}" destId="{19C1D760-D536-48ED-989A-B62D695816FF}" srcOrd="0" destOrd="0" presId="urn:microsoft.com/office/officeart/2005/8/layout/hierarchy3"/>
    <dgm:cxn modelId="{094C5084-76FF-4675-96F3-8AD61D302069}" type="presOf" srcId="{07C333B2-6772-4C08-BED0-03AC8F8D415E}" destId="{81960E07-F51F-42F2-B7E0-42EF804EE17D}" srcOrd="0" destOrd="0" presId="urn:microsoft.com/office/officeart/2005/8/layout/hierarchy3"/>
    <dgm:cxn modelId="{CBBD67F2-3FBB-4931-A7C9-1C711D548F84}" type="presOf" srcId="{4C3C0426-A703-4413-B88C-3B420E925F1B}" destId="{A96A903E-E332-4AC0-8063-5477F30491F8}" srcOrd="0" destOrd="0" presId="urn:microsoft.com/office/officeart/2005/8/layout/hierarchy3"/>
    <dgm:cxn modelId="{842DD21D-405D-474C-B1CF-525F7E17B286}" srcId="{A28E21D3-80C9-4D67-B5A6-CB9F7A2DDE76}" destId="{C53CD2D0-C4D6-4A5E-9F0F-ACF6383548DB}" srcOrd="4" destOrd="0" parTransId="{D6C38A69-AAEE-4169-BE89-BE552051F756}" sibTransId="{0637AD01-E6A0-4E7E-8918-24D77FD3A81A}"/>
    <dgm:cxn modelId="{381CF502-FC6A-49E9-B1F9-EAC3D8355A1A}" type="presOf" srcId="{5D108F39-AC10-450D-83ED-0FE2A0A2F3FC}" destId="{19599252-D754-4F81-8231-901C75402D22}" srcOrd="0" destOrd="0" presId="urn:microsoft.com/office/officeart/2005/8/layout/hierarchy3"/>
    <dgm:cxn modelId="{5D7BD796-E60A-4A88-92F8-7FE4EBE89811}" type="presOf" srcId="{A9C5EF1E-F4F0-4777-A648-F884D307F12C}" destId="{04C49212-D876-4FFD-A334-FA9775943AE6}" srcOrd="0" destOrd="0" presId="urn:microsoft.com/office/officeart/2005/8/layout/hierarchy3"/>
    <dgm:cxn modelId="{916A5440-492E-4CBC-AB07-86D584D5BFBE}" srcId="{A28E21D3-80C9-4D67-B5A6-CB9F7A2DDE76}" destId="{86C8D7BC-125E-48B2-845D-3E1BBB389976}" srcOrd="0" destOrd="0" parTransId="{B30462DB-5989-4D61-8F99-A045C6B9D82D}" sibTransId="{4DE0D675-D880-4EB8-8F50-6AC0DD595BF7}"/>
    <dgm:cxn modelId="{E62C76C9-E1D2-4AEA-A766-8119CA0B072B}" type="presOf" srcId="{B901F140-A6F7-4911-889B-760C1B95CEF2}" destId="{5EF50971-DE78-4EB7-86FF-32C88CFE385D}" srcOrd="0" destOrd="0" presId="urn:microsoft.com/office/officeart/2005/8/layout/hierarchy3"/>
    <dgm:cxn modelId="{65BB8F68-A985-4C82-98F3-D695792935F0}" type="presOf" srcId="{9D1DFDB2-8F0A-49CD-8856-32D32E1900E8}" destId="{E02633A1-28D3-466F-9EAA-0F4AED899E52}" srcOrd="0" destOrd="0" presId="urn:microsoft.com/office/officeart/2005/8/layout/hierarchy3"/>
    <dgm:cxn modelId="{AE5F36C3-C425-479B-A57F-51A33C18DACC}" srcId="{A28E21D3-80C9-4D67-B5A6-CB9F7A2DDE76}" destId="{8C741932-BD5D-442B-99B1-8D5CFF2B70C5}" srcOrd="1" destOrd="0" parTransId="{92F94407-A92E-48F6-ACB4-089454EBFEB7}" sibTransId="{F98718D0-B784-402B-9A0F-BC25E1634DBF}"/>
    <dgm:cxn modelId="{B0A78378-3636-4CB1-96C5-F91E8F82AF52}" srcId="{A28E21D3-80C9-4D67-B5A6-CB9F7A2DDE76}" destId="{07C333B2-6772-4C08-BED0-03AC8F8D415E}" srcOrd="2" destOrd="0" parTransId="{2FEFC565-B8E1-489B-B66C-E5D56AD7230D}" sibTransId="{66FDB6D3-2CE9-4DC1-9A31-D1059047987E}"/>
    <dgm:cxn modelId="{39FD0D4C-BEF9-479B-BDB5-C877C78DAD39}" srcId="{C53CD2D0-C4D6-4A5E-9F0F-ACF6383548DB}" destId="{53C01BE4-69E8-4142-A80F-1A6498514F37}" srcOrd="0" destOrd="0" parTransId="{9D1DFDB2-8F0A-49CD-8856-32D32E1900E8}" sibTransId="{C93C163F-AF39-4F1E-B5E0-42EE610F28C3}"/>
    <dgm:cxn modelId="{0DB07595-6420-461C-97CE-DB8E08410530}" type="presOf" srcId="{B04C07F5-E69D-4BAD-B952-FA274AF8B582}" destId="{B6216C81-31BC-4959-9570-7E1947521EBB}" srcOrd="0" destOrd="0" presId="urn:microsoft.com/office/officeart/2005/8/layout/hierarchy3"/>
    <dgm:cxn modelId="{AB0D3929-5714-4333-8E11-0F94D7AA7570}" srcId="{07C333B2-6772-4C08-BED0-03AC8F8D415E}" destId="{4C3C0426-A703-4413-B88C-3B420E925F1B}" srcOrd="1" destOrd="0" parTransId="{87D415F5-15E6-4A68-A4CB-CD34DC15EF25}" sibTransId="{A71C6833-D6DD-4288-92A3-718E0AC632FE}"/>
    <dgm:cxn modelId="{1F08D865-C26D-4DF9-8EB1-2051D198E70C}" srcId="{86C8D7BC-125E-48B2-845D-3E1BBB389976}" destId="{5D108F39-AC10-450D-83ED-0FE2A0A2F3FC}" srcOrd="0" destOrd="0" parTransId="{81071E44-5A97-49DC-A773-C58C855AC3FD}" sibTransId="{9B8BAD3A-C213-463A-A255-2E6D93500FFC}"/>
    <dgm:cxn modelId="{84DDD367-5086-45F0-930E-FB45302E0750}" type="presOf" srcId="{68A2061E-6C37-4B05-AC69-6E6217B5EBC9}" destId="{29478619-F63E-402B-87DF-9FA1E9C6B122}" srcOrd="0" destOrd="0" presId="urn:microsoft.com/office/officeart/2005/8/layout/hierarchy3"/>
    <dgm:cxn modelId="{B9C687B2-50F6-4021-BAAD-E9B1A071B44E}" type="presOf" srcId="{87D415F5-15E6-4A68-A4CB-CD34DC15EF25}" destId="{5397A7A0-6A12-4B34-A7A0-6E11D7ACDA18}" srcOrd="0" destOrd="0" presId="urn:microsoft.com/office/officeart/2005/8/layout/hierarchy3"/>
    <dgm:cxn modelId="{9B91AC32-3E17-48C6-A30F-1B7C6218624F}" type="presOf" srcId="{86C8D7BC-125E-48B2-845D-3E1BBB389976}" destId="{CD4B7F57-C30B-4CCD-B433-5CEADDB3D92C}" srcOrd="0" destOrd="0" presId="urn:microsoft.com/office/officeart/2005/8/layout/hierarchy3"/>
    <dgm:cxn modelId="{A3340AB5-61BF-4BDC-B49C-FC78D1F2256D}" type="presOf" srcId="{3E354427-B980-4638-93E1-192EF36EA9DC}" destId="{EA43750D-B23E-460C-B039-9DF5AE5714B1}" srcOrd="0" destOrd="0" presId="urn:microsoft.com/office/officeart/2005/8/layout/hierarchy3"/>
    <dgm:cxn modelId="{9E823351-7633-4612-8E3D-C2964CC79428}" srcId="{86C8D7BC-125E-48B2-845D-3E1BBB389976}" destId="{4D99FEFB-1D34-457E-8FEE-1309837F84D3}" srcOrd="2" destOrd="0" parTransId="{68A2061E-6C37-4B05-AC69-6E6217B5EBC9}" sibTransId="{6C52717C-EB49-480B-9F0B-497892006714}"/>
    <dgm:cxn modelId="{4B4E64DC-D938-4A13-96E9-0FB9B3B42062}" type="presOf" srcId="{3B66FB3D-D01A-4B77-B23D-BCA99E2C5635}" destId="{4EF4E91C-9E69-4F5E-9B1B-0464E0356818}" srcOrd="0" destOrd="0" presId="urn:microsoft.com/office/officeart/2005/8/layout/hierarchy3"/>
    <dgm:cxn modelId="{BD42F9CC-122A-40C0-A3BF-4E980A3C6BC7}" srcId="{8C741932-BD5D-442B-99B1-8D5CFF2B70C5}" destId="{E0F6F611-FE45-4985-AE5F-81463F0EDD2C}" srcOrd="0" destOrd="0" parTransId="{4C5B980C-01E3-4FEC-90C7-1658B200504E}" sibTransId="{3F06F873-0F4C-4CAC-AA3E-1C0262EF0E96}"/>
    <dgm:cxn modelId="{FA589FC2-2C21-4AE1-8B50-CDFB73C56653}" srcId="{86C8D7BC-125E-48B2-845D-3E1BBB389976}" destId="{6F212B89-7884-41DC-8698-CAD93E10C64C}" srcOrd="1" destOrd="0" parTransId="{452640CF-2590-4425-A081-08C0E44DB627}" sibTransId="{1B5D1640-82DE-4FDA-8F19-D5E4EC8C7C90}"/>
    <dgm:cxn modelId="{C613C335-FD2B-4C9B-B2E2-694A58B0227E}" type="presOf" srcId="{452640CF-2590-4425-A081-08C0E44DB627}" destId="{DB3FBE21-5F6F-4728-B15F-D783BAC05F1B}" srcOrd="0" destOrd="0" presId="urn:microsoft.com/office/officeart/2005/8/layout/hierarchy3"/>
    <dgm:cxn modelId="{6C05B0EF-E1AC-451E-B50F-343085D06A68}" type="presOf" srcId="{8C4372ED-D0D0-45A1-80DE-BFB013AE9B1A}" destId="{BB641A97-38E8-4C2F-82B9-5ADA95BA233B}" srcOrd="0" destOrd="0" presId="urn:microsoft.com/office/officeart/2005/8/layout/hierarchy3"/>
    <dgm:cxn modelId="{0DE3DA1C-31EA-4E49-AB8A-7D7ED33A5CA1}" type="presOf" srcId="{53C01BE4-69E8-4142-A80F-1A6498514F37}" destId="{1DF53AAE-DBA1-4104-89C4-8BB2561D70A7}" srcOrd="0" destOrd="0" presId="urn:microsoft.com/office/officeart/2005/8/layout/hierarchy3"/>
    <dgm:cxn modelId="{1455D038-4107-40A3-8A14-16571C8B349B}" srcId="{C53CD2D0-C4D6-4A5E-9F0F-ACF6383548DB}" destId="{C3126822-8056-4888-8C0E-E835BFEC2002}" srcOrd="2" destOrd="0" parTransId="{4990A627-78D0-438D-8E2E-66941D939401}" sibTransId="{6529B427-DFBB-4183-83EB-8B4BE848901A}"/>
    <dgm:cxn modelId="{A4B2CF3E-0908-4354-9F7F-26C86A8F698D}" type="presOf" srcId="{A42B48A9-9C46-4D61-96DE-136D0B0A46FE}" destId="{902CAA69-02CE-4F12-B7B2-C835B45D30AE}" srcOrd="0" destOrd="0" presId="urn:microsoft.com/office/officeart/2005/8/layout/hierarchy3"/>
    <dgm:cxn modelId="{3294BCF4-61EC-44D2-813E-B4103F9217C1}" type="presOf" srcId="{E0F6F611-FE45-4985-AE5F-81463F0EDD2C}" destId="{302D5A7F-76E0-4CA2-992D-3DBB96CAE33F}" srcOrd="0" destOrd="0" presId="urn:microsoft.com/office/officeart/2005/8/layout/hierarchy3"/>
    <dgm:cxn modelId="{46936689-C70D-42AC-B27A-23A1E7D0AAD1}" type="presOf" srcId="{0EF83868-075F-4668-B0ED-79C0C20968B4}" destId="{2089A506-CDFB-499C-A896-44F226377437}" srcOrd="0" destOrd="0" presId="urn:microsoft.com/office/officeart/2005/8/layout/hierarchy3"/>
    <dgm:cxn modelId="{18E26C32-0005-4424-9053-242701D8F3DC}" type="presOf" srcId="{C53CD2D0-C4D6-4A5E-9F0F-ACF6383548DB}" destId="{1D2FDD78-699A-4118-ACC5-23E260E05F3D}" srcOrd="1" destOrd="0" presId="urn:microsoft.com/office/officeart/2005/8/layout/hierarchy3"/>
    <dgm:cxn modelId="{739C26FB-1ABC-4913-8917-5468C781EA8D}" srcId="{8C4372ED-D0D0-45A1-80DE-BFB013AE9B1A}" destId="{3C417467-55CD-4A9F-81DF-3A4302273D8F}" srcOrd="0" destOrd="0" parTransId="{77F7F17F-DDFC-4A5F-AF73-84AC1A55C7E1}" sibTransId="{8C795971-A5BC-4BD6-99B7-E60F896AC172}"/>
    <dgm:cxn modelId="{26583957-1615-43C9-ADBC-F6D6FA16D416}" type="presOf" srcId="{4990A627-78D0-438D-8E2E-66941D939401}" destId="{78240685-9F7F-41B9-96C2-FFFEE80E47C2}" srcOrd="0" destOrd="0" presId="urn:microsoft.com/office/officeart/2005/8/layout/hierarchy3"/>
    <dgm:cxn modelId="{104F625C-6A5D-4E4C-B0EE-F4912B63273C}" srcId="{07C333B2-6772-4C08-BED0-03AC8F8D415E}" destId="{B901F140-A6F7-4911-889B-760C1B95CEF2}" srcOrd="2" destOrd="0" parTransId="{35FA8118-0FA9-49AA-8CD7-DECC1BA5FABC}" sibTransId="{624078ED-B241-491D-9F47-52CA69642B59}"/>
    <dgm:cxn modelId="{4E04C74C-E09A-4273-A3D4-29E5709C4915}" type="presOf" srcId="{8C741932-BD5D-442B-99B1-8D5CFF2B70C5}" destId="{A9C3284B-A726-4A4E-8F21-D684C8793E9F}" srcOrd="1" destOrd="0" presId="urn:microsoft.com/office/officeart/2005/8/layout/hierarchy3"/>
    <dgm:cxn modelId="{29A257DF-59A1-45C4-91FB-67548FC043BB}" type="presOf" srcId="{C53CD2D0-C4D6-4A5E-9F0F-ACF6383548DB}" destId="{6E5BB137-E5CF-4657-8AAA-4AD60DEC5459}" srcOrd="0" destOrd="0" presId="urn:microsoft.com/office/officeart/2005/8/layout/hierarchy3"/>
    <dgm:cxn modelId="{A19765AA-B122-4166-96EA-C00009426D02}" type="presOf" srcId="{3C417467-55CD-4A9F-81DF-3A4302273D8F}" destId="{A39AD939-CB0E-4F84-91E6-5AA565023C1C}" srcOrd="0" destOrd="0" presId="urn:microsoft.com/office/officeart/2005/8/layout/hierarchy3"/>
    <dgm:cxn modelId="{0D5793FA-F352-420C-A390-7EDBC8460AD6}" type="presOf" srcId="{77F7F17F-DDFC-4A5F-AF73-84AC1A55C7E1}" destId="{70D2C5D0-7F47-4836-88A4-0953140B13AC}" srcOrd="0" destOrd="0" presId="urn:microsoft.com/office/officeart/2005/8/layout/hierarchy3"/>
    <dgm:cxn modelId="{F457E90C-3818-4458-A527-3B1AE19FC940}" type="presOf" srcId="{86C8D7BC-125E-48B2-845D-3E1BBB389976}" destId="{9868B1E9-90D3-4D90-804F-F138A886992E}" srcOrd="1" destOrd="0" presId="urn:microsoft.com/office/officeart/2005/8/layout/hierarchy3"/>
    <dgm:cxn modelId="{60C13A6A-6EFD-440C-8CBF-530C0123E091}" type="presOf" srcId="{8C4372ED-D0D0-45A1-80DE-BFB013AE9B1A}" destId="{BF4B774C-9D48-4B21-BA72-60BCBC706B90}" srcOrd="1" destOrd="0" presId="urn:microsoft.com/office/officeart/2005/8/layout/hierarchy3"/>
    <dgm:cxn modelId="{1D80EC27-3702-4BBE-AD39-C36F28641278}" type="presOf" srcId="{81071E44-5A97-49DC-A773-C58C855AC3FD}" destId="{14650FA5-C726-47CF-AF6A-1B4262826C10}" srcOrd="0" destOrd="0" presId="urn:microsoft.com/office/officeart/2005/8/layout/hierarchy3"/>
    <dgm:cxn modelId="{B5070911-62EB-44C9-A574-8B622A2921BE}" srcId="{8C741932-BD5D-442B-99B1-8D5CFF2B70C5}" destId="{3E354427-B980-4638-93E1-192EF36EA9DC}" srcOrd="2" destOrd="0" parTransId="{C67593AF-1A0D-4F15-96EC-387DA749BC8B}" sibTransId="{672DACD9-4A78-4C23-9AFF-561FF09E7F84}"/>
    <dgm:cxn modelId="{96E7C686-3549-46A2-8D4F-FB1353E45441}" type="presOf" srcId="{04601819-C8A8-4FA3-9F6D-5437E386068C}" destId="{9E61266F-187D-4C9D-ACEA-62AF43C0949B}" srcOrd="0" destOrd="0" presId="urn:microsoft.com/office/officeart/2005/8/layout/hierarchy3"/>
    <dgm:cxn modelId="{EA121D12-9B6C-4FEA-897F-38228A534B90}" srcId="{8C4372ED-D0D0-45A1-80DE-BFB013AE9B1A}" destId="{B04C07F5-E69D-4BAD-B952-FA274AF8B582}" srcOrd="2" destOrd="0" parTransId="{8FEE04B3-A335-4EA1-8883-432970B90566}" sibTransId="{00CAFADD-FCD4-4818-8A29-91727A5B5F70}"/>
    <dgm:cxn modelId="{A224DC0F-8217-4E07-8875-2FFBAF6CBC58}" type="presOf" srcId="{C3126822-8056-4888-8C0E-E835BFEC2002}" destId="{96861C41-F481-4978-BF28-117103845158}" srcOrd="0" destOrd="0" presId="urn:microsoft.com/office/officeart/2005/8/layout/hierarchy3"/>
    <dgm:cxn modelId="{CE365A6F-D180-4875-9455-53C1855B55A8}" type="presOf" srcId="{07C333B2-6772-4C08-BED0-03AC8F8D415E}" destId="{1BFBCB1C-2347-4D61-B45C-D7D2B9AA2332}" srcOrd="1" destOrd="0" presId="urn:microsoft.com/office/officeart/2005/8/layout/hierarchy3"/>
    <dgm:cxn modelId="{AE0DDD14-F93F-42BD-B37B-CE231F1CC980}" type="presParOf" srcId="{96D79B0B-5988-45FF-B1D5-A3F496360949}" destId="{B2A81FB1-E12F-412C-9E32-282B390339FB}" srcOrd="0" destOrd="0" presId="urn:microsoft.com/office/officeart/2005/8/layout/hierarchy3"/>
    <dgm:cxn modelId="{C1062688-BFFA-4FD3-95EF-D496DC573973}" type="presParOf" srcId="{B2A81FB1-E12F-412C-9E32-282B390339FB}" destId="{7AEF8B72-DDCC-43F9-B7B4-6746815CA56C}" srcOrd="0" destOrd="0" presId="urn:microsoft.com/office/officeart/2005/8/layout/hierarchy3"/>
    <dgm:cxn modelId="{EC70C297-2168-4822-A8E7-AEBFCAF9A526}" type="presParOf" srcId="{7AEF8B72-DDCC-43F9-B7B4-6746815CA56C}" destId="{CD4B7F57-C30B-4CCD-B433-5CEADDB3D92C}" srcOrd="0" destOrd="0" presId="urn:microsoft.com/office/officeart/2005/8/layout/hierarchy3"/>
    <dgm:cxn modelId="{C4043E37-D252-4CFE-AA17-16A4F2769FD8}" type="presParOf" srcId="{7AEF8B72-DDCC-43F9-B7B4-6746815CA56C}" destId="{9868B1E9-90D3-4D90-804F-F138A886992E}" srcOrd="1" destOrd="0" presId="urn:microsoft.com/office/officeart/2005/8/layout/hierarchy3"/>
    <dgm:cxn modelId="{43D1377D-77E2-444F-ABB5-C5AEC1F581A1}" type="presParOf" srcId="{B2A81FB1-E12F-412C-9E32-282B390339FB}" destId="{7496B28C-FBD3-409E-AD11-408C0DEFCFB3}" srcOrd="1" destOrd="0" presId="urn:microsoft.com/office/officeart/2005/8/layout/hierarchy3"/>
    <dgm:cxn modelId="{7CB8ED55-373A-4950-A42C-F6F4F0385AC6}" type="presParOf" srcId="{7496B28C-FBD3-409E-AD11-408C0DEFCFB3}" destId="{14650FA5-C726-47CF-AF6A-1B4262826C10}" srcOrd="0" destOrd="0" presId="urn:microsoft.com/office/officeart/2005/8/layout/hierarchy3"/>
    <dgm:cxn modelId="{E752158D-02BF-4666-9FD8-881ECA67897D}" type="presParOf" srcId="{7496B28C-FBD3-409E-AD11-408C0DEFCFB3}" destId="{19599252-D754-4F81-8231-901C75402D22}" srcOrd="1" destOrd="0" presId="urn:microsoft.com/office/officeart/2005/8/layout/hierarchy3"/>
    <dgm:cxn modelId="{0908F1F3-6F5D-425A-840B-840F2F9A13E7}" type="presParOf" srcId="{7496B28C-FBD3-409E-AD11-408C0DEFCFB3}" destId="{DB3FBE21-5F6F-4728-B15F-D783BAC05F1B}" srcOrd="2" destOrd="0" presId="urn:microsoft.com/office/officeart/2005/8/layout/hierarchy3"/>
    <dgm:cxn modelId="{A0792576-8426-4761-9069-55CC351A0D12}" type="presParOf" srcId="{7496B28C-FBD3-409E-AD11-408C0DEFCFB3}" destId="{89A909EF-52F6-4357-A572-0CE8717203CE}" srcOrd="3" destOrd="0" presId="urn:microsoft.com/office/officeart/2005/8/layout/hierarchy3"/>
    <dgm:cxn modelId="{01F82DB1-8140-4E10-AD9B-25E6322B28EE}" type="presParOf" srcId="{7496B28C-FBD3-409E-AD11-408C0DEFCFB3}" destId="{29478619-F63E-402B-87DF-9FA1E9C6B122}" srcOrd="4" destOrd="0" presId="urn:microsoft.com/office/officeart/2005/8/layout/hierarchy3"/>
    <dgm:cxn modelId="{D16A01D9-F820-46E4-9A53-2DCCEEAE5CA1}" type="presParOf" srcId="{7496B28C-FBD3-409E-AD11-408C0DEFCFB3}" destId="{F584A57D-F0A5-48D3-9067-DE28DA8D8BF2}" srcOrd="5" destOrd="0" presId="urn:microsoft.com/office/officeart/2005/8/layout/hierarchy3"/>
    <dgm:cxn modelId="{910852B2-CB12-4908-8BAC-EBD627166C20}" type="presParOf" srcId="{96D79B0B-5988-45FF-B1D5-A3F496360949}" destId="{97A16EB3-8AC0-4680-B26E-0F84CC2EBEEF}" srcOrd="1" destOrd="0" presId="urn:microsoft.com/office/officeart/2005/8/layout/hierarchy3"/>
    <dgm:cxn modelId="{40DF103B-88AD-4223-A86A-265F6D823B92}" type="presParOf" srcId="{97A16EB3-8AC0-4680-B26E-0F84CC2EBEEF}" destId="{341372DE-5E25-47CD-BD81-6646CAE2855E}" srcOrd="0" destOrd="0" presId="urn:microsoft.com/office/officeart/2005/8/layout/hierarchy3"/>
    <dgm:cxn modelId="{DA412B18-E45C-434D-A846-87CAC0FA8E8A}" type="presParOf" srcId="{341372DE-5E25-47CD-BD81-6646CAE2855E}" destId="{A7024039-EA6C-4032-B43D-C1B99665659E}" srcOrd="0" destOrd="0" presId="urn:microsoft.com/office/officeart/2005/8/layout/hierarchy3"/>
    <dgm:cxn modelId="{A757F133-89F2-4173-B9E0-495377ECD5C1}" type="presParOf" srcId="{341372DE-5E25-47CD-BD81-6646CAE2855E}" destId="{A9C3284B-A726-4A4E-8F21-D684C8793E9F}" srcOrd="1" destOrd="0" presId="urn:microsoft.com/office/officeart/2005/8/layout/hierarchy3"/>
    <dgm:cxn modelId="{9D3C1896-C8F3-4121-A763-13FE288E18B7}" type="presParOf" srcId="{97A16EB3-8AC0-4680-B26E-0F84CC2EBEEF}" destId="{33EABA1C-47AD-405E-8088-E9AB58F452D3}" srcOrd="1" destOrd="0" presId="urn:microsoft.com/office/officeart/2005/8/layout/hierarchy3"/>
    <dgm:cxn modelId="{C764A051-A25D-4823-A216-6617CB9972AB}" type="presParOf" srcId="{33EABA1C-47AD-405E-8088-E9AB58F452D3}" destId="{9F1130B2-18E2-44EF-9783-DCEB85DFFEE5}" srcOrd="0" destOrd="0" presId="urn:microsoft.com/office/officeart/2005/8/layout/hierarchy3"/>
    <dgm:cxn modelId="{1598F932-3320-4A71-ACED-2B6AF057C524}" type="presParOf" srcId="{33EABA1C-47AD-405E-8088-E9AB58F452D3}" destId="{302D5A7F-76E0-4CA2-992D-3DBB96CAE33F}" srcOrd="1" destOrd="0" presId="urn:microsoft.com/office/officeart/2005/8/layout/hierarchy3"/>
    <dgm:cxn modelId="{658FD6DE-2900-4C69-862D-2310DB783AD6}" type="presParOf" srcId="{33EABA1C-47AD-405E-8088-E9AB58F452D3}" destId="{2089A506-CDFB-499C-A896-44F226377437}" srcOrd="2" destOrd="0" presId="urn:microsoft.com/office/officeart/2005/8/layout/hierarchy3"/>
    <dgm:cxn modelId="{1929A3D8-EE1A-49D7-90BF-E006D254F305}" type="presParOf" srcId="{33EABA1C-47AD-405E-8088-E9AB58F452D3}" destId="{4EF4E91C-9E69-4F5E-9B1B-0464E0356818}" srcOrd="3" destOrd="0" presId="urn:microsoft.com/office/officeart/2005/8/layout/hierarchy3"/>
    <dgm:cxn modelId="{84E676BF-F846-41DA-A198-75B0BE03DCA5}" type="presParOf" srcId="{33EABA1C-47AD-405E-8088-E9AB58F452D3}" destId="{3EBAB174-259E-474A-8EA2-273B41AC7C44}" srcOrd="4" destOrd="0" presId="urn:microsoft.com/office/officeart/2005/8/layout/hierarchy3"/>
    <dgm:cxn modelId="{113E1819-B7AF-41B1-B664-60F10C93C2AF}" type="presParOf" srcId="{33EABA1C-47AD-405E-8088-E9AB58F452D3}" destId="{EA43750D-B23E-460C-B039-9DF5AE5714B1}" srcOrd="5" destOrd="0" presId="urn:microsoft.com/office/officeart/2005/8/layout/hierarchy3"/>
    <dgm:cxn modelId="{8B93C438-64C7-481B-85B7-D33FCE766160}" type="presParOf" srcId="{96D79B0B-5988-45FF-B1D5-A3F496360949}" destId="{610CD516-2C0C-4552-A81B-84F12AE37B1D}" srcOrd="2" destOrd="0" presId="urn:microsoft.com/office/officeart/2005/8/layout/hierarchy3"/>
    <dgm:cxn modelId="{508B133D-0B90-4A37-815C-AD348BD89CD3}" type="presParOf" srcId="{610CD516-2C0C-4552-A81B-84F12AE37B1D}" destId="{587CA587-C21F-49D4-A060-5AFCEA5B1639}" srcOrd="0" destOrd="0" presId="urn:microsoft.com/office/officeart/2005/8/layout/hierarchy3"/>
    <dgm:cxn modelId="{C2211415-225B-4BB2-B3D2-4C6C9C5F947C}" type="presParOf" srcId="{587CA587-C21F-49D4-A060-5AFCEA5B1639}" destId="{81960E07-F51F-42F2-B7E0-42EF804EE17D}" srcOrd="0" destOrd="0" presId="urn:microsoft.com/office/officeart/2005/8/layout/hierarchy3"/>
    <dgm:cxn modelId="{7905DC9D-5E35-4FDF-9A1A-DF56712D790B}" type="presParOf" srcId="{587CA587-C21F-49D4-A060-5AFCEA5B1639}" destId="{1BFBCB1C-2347-4D61-B45C-D7D2B9AA2332}" srcOrd="1" destOrd="0" presId="urn:microsoft.com/office/officeart/2005/8/layout/hierarchy3"/>
    <dgm:cxn modelId="{4A72761B-0D8D-47C4-AEEF-1D57D6E80E92}" type="presParOf" srcId="{610CD516-2C0C-4552-A81B-84F12AE37B1D}" destId="{3FAF5BA5-E2FF-4B61-9DBE-3DDF10A6B962}" srcOrd="1" destOrd="0" presId="urn:microsoft.com/office/officeart/2005/8/layout/hierarchy3"/>
    <dgm:cxn modelId="{2939E071-86A8-4E43-94E7-E3FD4450B954}" type="presParOf" srcId="{3FAF5BA5-E2FF-4B61-9DBE-3DDF10A6B962}" destId="{472A56A2-1556-4E40-9384-0BEDD114309C}" srcOrd="0" destOrd="0" presId="urn:microsoft.com/office/officeart/2005/8/layout/hierarchy3"/>
    <dgm:cxn modelId="{E577E9A5-08E7-4053-8776-DFE43A14EE23}" type="presParOf" srcId="{3FAF5BA5-E2FF-4B61-9DBE-3DDF10A6B962}" destId="{9E61266F-187D-4C9D-ACEA-62AF43C0949B}" srcOrd="1" destOrd="0" presId="urn:microsoft.com/office/officeart/2005/8/layout/hierarchy3"/>
    <dgm:cxn modelId="{AF0C7698-CA27-4287-B549-499745DD9D32}" type="presParOf" srcId="{3FAF5BA5-E2FF-4B61-9DBE-3DDF10A6B962}" destId="{5397A7A0-6A12-4B34-A7A0-6E11D7ACDA18}" srcOrd="2" destOrd="0" presId="urn:microsoft.com/office/officeart/2005/8/layout/hierarchy3"/>
    <dgm:cxn modelId="{00E457BC-7F6A-4D03-A5D3-5484185BB6CA}" type="presParOf" srcId="{3FAF5BA5-E2FF-4B61-9DBE-3DDF10A6B962}" destId="{A96A903E-E332-4AC0-8063-5477F30491F8}" srcOrd="3" destOrd="0" presId="urn:microsoft.com/office/officeart/2005/8/layout/hierarchy3"/>
    <dgm:cxn modelId="{4737988B-71FD-4AB4-8DA8-3CFAE7EC5D2E}" type="presParOf" srcId="{3FAF5BA5-E2FF-4B61-9DBE-3DDF10A6B962}" destId="{5856A1FE-7986-4429-9A18-04C83F47942D}" srcOrd="4" destOrd="0" presId="urn:microsoft.com/office/officeart/2005/8/layout/hierarchy3"/>
    <dgm:cxn modelId="{148B21D9-3198-4DA4-AF81-0E4161DBF225}" type="presParOf" srcId="{3FAF5BA5-E2FF-4B61-9DBE-3DDF10A6B962}" destId="{5EF50971-DE78-4EB7-86FF-32C88CFE385D}" srcOrd="5" destOrd="0" presId="urn:microsoft.com/office/officeart/2005/8/layout/hierarchy3"/>
    <dgm:cxn modelId="{70E9460C-C39C-4433-9287-8B6C04E0437D}" type="presParOf" srcId="{96D79B0B-5988-45FF-B1D5-A3F496360949}" destId="{677489ED-64E7-4E8E-89B2-8E66654CA9A1}" srcOrd="3" destOrd="0" presId="urn:microsoft.com/office/officeart/2005/8/layout/hierarchy3"/>
    <dgm:cxn modelId="{EA0C0228-48C3-4355-9FF6-821281793253}" type="presParOf" srcId="{677489ED-64E7-4E8E-89B2-8E66654CA9A1}" destId="{8B7BB613-793D-4C1F-9610-509CF4B5C51F}" srcOrd="0" destOrd="0" presId="urn:microsoft.com/office/officeart/2005/8/layout/hierarchy3"/>
    <dgm:cxn modelId="{D3F1ADE9-F3F1-4EF7-9A4E-A7F00B87141A}" type="presParOf" srcId="{8B7BB613-793D-4C1F-9610-509CF4B5C51F}" destId="{BB641A97-38E8-4C2F-82B9-5ADA95BA233B}" srcOrd="0" destOrd="0" presId="urn:microsoft.com/office/officeart/2005/8/layout/hierarchy3"/>
    <dgm:cxn modelId="{535BA084-5C58-4270-B34B-CCDE055E2DD7}" type="presParOf" srcId="{8B7BB613-793D-4C1F-9610-509CF4B5C51F}" destId="{BF4B774C-9D48-4B21-BA72-60BCBC706B90}" srcOrd="1" destOrd="0" presId="urn:microsoft.com/office/officeart/2005/8/layout/hierarchy3"/>
    <dgm:cxn modelId="{B81EA2D0-CD43-4E96-8EDD-BC7AE4BEA218}" type="presParOf" srcId="{677489ED-64E7-4E8E-89B2-8E66654CA9A1}" destId="{7EB852C1-57D0-43F3-82A0-D29507DB1B79}" srcOrd="1" destOrd="0" presId="urn:microsoft.com/office/officeart/2005/8/layout/hierarchy3"/>
    <dgm:cxn modelId="{A03B8092-5AA3-42E0-AB06-61E78FC2DFC7}" type="presParOf" srcId="{7EB852C1-57D0-43F3-82A0-D29507DB1B79}" destId="{70D2C5D0-7F47-4836-88A4-0953140B13AC}" srcOrd="0" destOrd="0" presId="urn:microsoft.com/office/officeart/2005/8/layout/hierarchy3"/>
    <dgm:cxn modelId="{178CA5A0-950A-453E-8E38-95A2AA7E25FA}" type="presParOf" srcId="{7EB852C1-57D0-43F3-82A0-D29507DB1B79}" destId="{A39AD939-CB0E-4F84-91E6-5AA565023C1C}" srcOrd="1" destOrd="0" presId="urn:microsoft.com/office/officeart/2005/8/layout/hierarchy3"/>
    <dgm:cxn modelId="{55173511-908C-4ADA-84FD-755BD7552269}" type="presParOf" srcId="{7EB852C1-57D0-43F3-82A0-D29507DB1B79}" destId="{04C49212-D876-4FFD-A334-FA9775943AE6}" srcOrd="2" destOrd="0" presId="urn:microsoft.com/office/officeart/2005/8/layout/hierarchy3"/>
    <dgm:cxn modelId="{4695728A-3701-4106-8556-45752178AF1F}" type="presParOf" srcId="{7EB852C1-57D0-43F3-82A0-D29507DB1B79}" destId="{902CAA69-02CE-4F12-B7B2-C835B45D30AE}" srcOrd="3" destOrd="0" presId="urn:microsoft.com/office/officeart/2005/8/layout/hierarchy3"/>
    <dgm:cxn modelId="{49F03E53-5784-4C55-B4A7-7F9C69901E96}" type="presParOf" srcId="{7EB852C1-57D0-43F3-82A0-D29507DB1B79}" destId="{3710F2A0-2C24-4BC2-808F-2163B981F1F9}" srcOrd="4" destOrd="0" presId="urn:microsoft.com/office/officeart/2005/8/layout/hierarchy3"/>
    <dgm:cxn modelId="{C67E7886-366A-4F04-84C2-56F96F71A987}" type="presParOf" srcId="{7EB852C1-57D0-43F3-82A0-D29507DB1B79}" destId="{B6216C81-31BC-4959-9570-7E1947521EBB}" srcOrd="5" destOrd="0" presId="urn:microsoft.com/office/officeart/2005/8/layout/hierarchy3"/>
    <dgm:cxn modelId="{77A5F5E2-53F5-4CF0-82C0-F4AC16D85441}" type="presParOf" srcId="{96D79B0B-5988-45FF-B1D5-A3F496360949}" destId="{016759EB-8615-44BC-A5C5-BB5BDF6B71DE}" srcOrd="4" destOrd="0" presId="urn:microsoft.com/office/officeart/2005/8/layout/hierarchy3"/>
    <dgm:cxn modelId="{F6959B8C-CE5D-492A-82A8-4F9420E33506}" type="presParOf" srcId="{016759EB-8615-44BC-A5C5-BB5BDF6B71DE}" destId="{C5D6D118-9AC5-43B6-B83B-83897144F68C}" srcOrd="0" destOrd="0" presId="urn:microsoft.com/office/officeart/2005/8/layout/hierarchy3"/>
    <dgm:cxn modelId="{17160E8D-B825-4B22-B0B1-9D4CF68CD566}" type="presParOf" srcId="{C5D6D118-9AC5-43B6-B83B-83897144F68C}" destId="{6E5BB137-E5CF-4657-8AAA-4AD60DEC5459}" srcOrd="0" destOrd="0" presId="urn:microsoft.com/office/officeart/2005/8/layout/hierarchy3"/>
    <dgm:cxn modelId="{3FF4DB2A-29EB-4B34-8CEF-6D3F83042AC7}" type="presParOf" srcId="{C5D6D118-9AC5-43B6-B83B-83897144F68C}" destId="{1D2FDD78-699A-4118-ACC5-23E260E05F3D}" srcOrd="1" destOrd="0" presId="urn:microsoft.com/office/officeart/2005/8/layout/hierarchy3"/>
    <dgm:cxn modelId="{DBCDDFDD-DA70-4977-AF20-FD6D4B9F8032}" type="presParOf" srcId="{016759EB-8615-44BC-A5C5-BB5BDF6B71DE}" destId="{84077438-3F6E-45AC-A73B-2A58D858A8D1}" srcOrd="1" destOrd="0" presId="urn:microsoft.com/office/officeart/2005/8/layout/hierarchy3"/>
    <dgm:cxn modelId="{3D0EF145-8FCC-4F63-B5EF-CBD03A9E3A75}" type="presParOf" srcId="{84077438-3F6E-45AC-A73B-2A58D858A8D1}" destId="{E02633A1-28D3-466F-9EAA-0F4AED899E52}" srcOrd="0" destOrd="0" presId="urn:microsoft.com/office/officeart/2005/8/layout/hierarchy3"/>
    <dgm:cxn modelId="{F30C6392-8269-44D5-82E2-D7AE8DA1EE34}" type="presParOf" srcId="{84077438-3F6E-45AC-A73B-2A58D858A8D1}" destId="{1DF53AAE-DBA1-4104-89C4-8BB2561D70A7}" srcOrd="1" destOrd="0" presId="urn:microsoft.com/office/officeart/2005/8/layout/hierarchy3"/>
    <dgm:cxn modelId="{DE1CB3F0-A9E2-478D-B3AC-388EAF8DB655}" type="presParOf" srcId="{84077438-3F6E-45AC-A73B-2A58D858A8D1}" destId="{96D425FB-B634-4DAF-AD12-A2014C98E1D7}" srcOrd="2" destOrd="0" presId="urn:microsoft.com/office/officeart/2005/8/layout/hierarchy3"/>
    <dgm:cxn modelId="{A72FB65B-EC2B-4ACD-ACD4-953BA23229C0}" type="presParOf" srcId="{84077438-3F6E-45AC-A73B-2A58D858A8D1}" destId="{19C1D760-D536-48ED-989A-B62D695816FF}" srcOrd="3" destOrd="0" presId="urn:microsoft.com/office/officeart/2005/8/layout/hierarchy3"/>
    <dgm:cxn modelId="{3082D80A-43FC-4468-8C92-674667500758}" type="presParOf" srcId="{84077438-3F6E-45AC-A73B-2A58D858A8D1}" destId="{78240685-9F7F-41B9-96C2-FFFEE80E47C2}" srcOrd="4" destOrd="0" presId="urn:microsoft.com/office/officeart/2005/8/layout/hierarchy3"/>
    <dgm:cxn modelId="{FA1E0AFF-2CB3-4152-8315-EA375F4F64D1}" type="presParOf" srcId="{84077438-3F6E-45AC-A73B-2A58D858A8D1}" destId="{96861C41-F481-4978-BF28-117103845158}"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C8556E-87AA-4BF2-A8E3-D3FC71C46088}" type="doc">
      <dgm:prSet loTypeId="urn:microsoft.com/office/officeart/2005/8/layout/vList3" loCatId="list" qsTypeId="urn:microsoft.com/office/officeart/2005/8/quickstyle/3d3" qsCatId="3D" csTypeId="urn:microsoft.com/office/officeart/2005/8/colors/colorful4" csCatId="colorful" phldr="1"/>
      <dgm:spPr/>
    </dgm:pt>
    <dgm:pt modelId="{A0773755-188B-4717-B07B-B4821CB7F4C4}">
      <dgm:prSet phldrT="[文本]"/>
      <dgm:spPr/>
      <dgm:t>
        <a:bodyPr/>
        <a:lstStyle/>
        <a:p>
          <a:r>
            <a:rPr lang="zh-CN" altLang="en-US" dirty="0" smtClean="0"/>
            <a:t>温饱型</a:t>
          </a:r>
          <a:endParaRPr lang="zh-CN" altLang="en-US" dirty="0"/>
        </a:p>
      </dgm:t>
    </dgm:pt>
    <dgm:pt modelId="{9520D0E5-BECD-4A1A-8791-DA910DE2BC36}" cxnId="{3F8FFF7B-B360-4C06-A63E-7FF7EA784DB3}" type="parTrans">
      <dgm:prSet/>
      <dgm:spPr/>
      <dgm:t>
        <a:bodyPr/>
        <a:lstStyle/>
        <a:p>
          <a:endParaRPr lang="zh-CN" altLang="en-US"/>
        </a:p>
      </dgm:t>
    </dgm:pt>
    <dgm:pt modelId="{4DF6D7A1-398F-4D19-A79A-F8A20218ED30}" cxnId="{3F8FFF7B-B360-4C06-A63E-7FF7EA784DB3}" type="sibTrans">
      <dgm:prSet/>
      <dgm:spPr/>
      <dgm:t>
        <a:bodyPr/>
        <a:lstStyle/>
        <a:p>
          <a:endParaRPr lang="zh-CN" altLang="en-US"/>
        </a:p>
      </dgm:t>
    </dgm:pt>
    <dgm:pt modelId="{67D3B6E8-99B6-4EAD-9EB8-E333ABD8C69C}">
      <dgm:prSet phldrT="[文本]"/>
      <dgm:spPr/>
      <dgm:t>
        <a:bodyPr/>
        <a:lstStyle/>
        <a:p>
          <a:r>
            <a:rPr lang="zh-CN" altLang="en-US" dirty="0" smtClean="0"/>
            <a:t>小康型</a:t>
          </a:r>
          <a:endParaRPr lang="zh-CN" altLang="en-US" dirty="0"/>
        </a:p>
      </dgm:t>
    </dgm:pt>
    <dgm:pt modelId="{6EAFB4CF-2613-48EB-A971-410A8A275981}" cxnId="{931C91F4-63E1-4136-9FBB-F25C36AC9375}" type="parTrans">
      <dgm:prSet/>
      <dgm:spPr/>
      <dgm:t>
        <a:bodyPr/>
        <a:lstStyle/>
        <a:p>
          <a:endParaRPr lang="zh-CN" altLang="en-US"/>
        </a:p>
      </dgm:t>
    </dgm:pt>
    <dgm:pt modelId="{39A57B70-0DEC-460C-9174-01B5E155CDE2}" cxnId="{931C91F4-63E1-4136-9FBB-F25C36AC9375}" type="sibTrans">
      <dgm:prSet/>
      <dgm:spPr/>
      <dgm:t>
        <a:bodyPr/>
        <a:lstStyle/>
        <a:p>
          <a:endParaRPr lang="zh-CN" altLang="en-US"/>
        </a:p>
      </dgm:t>
    </dgm:pt>
    <dgm:pt modelId="{5A0ECEB3-EA85-49E9-A74D-18FB2F8AE8E1}">
      <dgm:prSet phldrT="[文本]"/>
      <dgm:spPr/>
      <dgm:t>
        <a:bodyPr/>
        <a:lstStyle/>
        <a:p>
          <a:r>
            <a:rPr lang="zh-CN" altLang="en-US" dirty="0" smtClean="0"/>
            <a:t>文化型</a:t>
          </a:r>
          <a:endParaRPr lang="zh-CN" altLang="en-US" dirty="0"/>
        </a:p>
      </dgm:t>
    </dgm:pt>
    <dgm:pt modelId="{D2590AF4-0FB1-4B0F-B4B2-7628D2926542}" cxnId="{D926377A-3681-4718-B588-E8190FF07F9A}" type="parTrans">
      <dgm:prSet/>
      <dgm:spPr/>
      <dgm:t>
        <a:bodyPr/>
        <a:lstStyle/>
        <a:p>
          <a:endParaRPr lang="zh-CN" altLang="en-US"/>
        </a:p>
      </dgm:t>
    </dgm:pt>
    <dgm:pt modelId="{794F7C7F-CA32-4C2B-B0C2-B351A341E3EE}" cxnId="{D926377A-3681-4718-B588-E8190FF07F9A}" type="sibTrans">
      <dgm:prSet/>
      <dgm:spPr/>
      <dgm:t>
        <a:bodyPr/>
        <a:lstStyle/>
        <a:p>
          <a:endParaRPr lang="zh-CN" altLang="en-US"/>
        </a:p>
      </dgm:t>
    </dgm:pt>
    <dgm:pt modelId="{33CE6513-E879-499C-ADF9-2994A42F517E}" type="pres">
      <dgm:prSet presAssocID="{11C8556E-87AA-4BF2-A8E3-D3FC71C46088}" presName="linearFlow" presStyleCnt="0">
        <dgm:presLayoutVars>
          <dgm:dir/>
          <dgm:resizeHandles val="exact"/>
        </dgm:presLayoutVars>
      </dgm:prSet>
      <dgm:spPr/>
    </dgm:pt>
    <dgm:pt modelId="{84DC0D1E-9DCB-42D8-8140-AD2A5912C80B}" type="pres">
      <dgm:prSet presAssocID="{A0773755-188B-4717-B07B-B4821CB7F4C4}" presName="composite" presStyleCnt="0"/>
      <dgm:spPr/>
    </dgm:pt>
    <dgm:pt modelId="{D595D077-29E6-4E78-81E0-26FA52F7EB42}" type="pres">
      <dgm:prSet presAssocID="{A0773755-188B-4717-B07B-B4821CB7F4C4}" presName="imgShp" presStyleLbl="fgImgPlace1" presStyleIdx="0" presStyleCnt="3" custScaleX="142996" custScaleY="139501"/>
      <dgm:spPr>
        <a:blipFill rotWithShape="0">
          <a:blip xmlns:r="http://schemas.openxmlformats.org/officeDocument/2006/relationships" r:embed="rId1"/>
          <a:stretch>
            <a:fillRect/>
          </a:stretch>
        </a:blipFill>
      </dgm:spPr>
    </dgm:pt>
    <dgm:pt modelId="{CC246D82-8F0B-4E82-972B-34AD3017F167}" type="pres">
      <dgm:prSet presAssocID="{A0773755-188B-4717-B07B-B4821CB7F4C4}" presName="txShp" presStyleLbl="node1" presStyleIdx="0" presStyleCnt="3" custLinFactNeighborX="-329" custLinFactNeighborY="-2348">
        <dgm:presLayoutVars>
          <dgm:bulletEnabled val="1"/>
        </dgm:presLayoutVars>
      </dgm:prSet>
      <dgm:spPr/>
      <dgm:t>
        <a:bodyPr/>
        <a:lstStyle/>
        <a:p>
          <a:endParaRPr lang="zh-CN" altLang="en-US"/>
        </a:p>
      </dgm:t>
    </dgm:pt>
    <dgm:pt modelId="{7229216A-EF10-4F06-8617-13AA3C933F83}" type="pres">
      <dgm:prSet presAssocID="{4DF6D7A1-398F-4D19-A79A-F8A20218ED30}" presName="spacing" presStyleCnt="0"/>
      <dgm:spPr/>
    </dgm:pt>
    <dgm:pt modelId="{762D3833-AA58-4C25-BE3A-BD9F47544ACF}" type="pres">
      <dgm:prSet presAssocID="{67D3B6E8-99B6-4EAD-9EB8-E333ABD8C69C}" presName="composite" presStyleCnt="0"/>
      <dgm:spPr/>
    </dgm:pt>
    <dgm:pt modelId="{6A758A88-1941-4D46-8E32-5F8977AC5467}" type="pres">
      <dgm:prSet presAssocID="{67D3B6E8-99B6-4EAD-9EB8-E333ABD8C69C}" presName="imgShp" presStyleLbl="fgImgPlace1" presStyleIdx="1" presStyleCnt="3" custScaleX="150607" custScaleY="141983"/>
      <dgm:spPr>
        <a:blipFill rotWithShape="0">
          <a:blip xmlns:r="http://schemas.openxmlformats.org/officeDocument/2006/relationships" r:embed="rId2"/>
          <a:stretch>
            <a:fillRect/>
          </a:stretch>
        </a:blipFill>
      </dgm:spPr>
    </dgm:pt>
    <dgm:pt modelId="{54506539-D17D-42B0-BC3F-CF2864951B59}" type="pres">
      <dgm:prSet presAssocID="{67D3B6E8-99B6-4EAD-9EB8-E333ABD8C69C}" presName="txShp" presStyleLbl="node1" presStyleIdx="1" presStyleCnt="3">
        <dgm:presLayoutVars>
          <dgm:bulletEnabled val="1"/>
        </dgm:presLayoutVars>
      </dgm:prSet>
      <dgm:spPr/>
      <dgm:t>
        <a:bodyPr/>
        <a:lstStyle/>
        <a:p>
          <a:endParaRPr lang="zh-CN" altLang="en-US"/>
        </a:p>
      </dgm:t>
    </dgm:pt>
    <dgm:pt modelId="{79983D0E-DA4B-4798-93D9-F74EC2E41459}" type="pres">
      <dgm:prSet presAssocID="{39A57B70-0DEC-460C-9174-01B5E155CDE2}" presName="spacing" presStyleCnt="0"/>
      <dgm:spPr/>
    </dgm:pt>
    <dgm:pt modelId="{D2559C33-0802-4C93-B052-BC6FDD3F16B3}" type="pres">
      <dgm:prSet presAssocID="{5A0ECEB3-EA85-49E9-A74D-18FB2F8AE8E1}" presName="composite" presStyleCnt="0"/>
      <dgm:spPr/>
    </dgm:pt>
    <dgm:pt modelId="{3519A0A8-D414-4289-AC0E-4AEF16589FC0}" type="pres">
      <dgm:prSet presAssocID="{5A0ECEB3-EA85-49E9-A74D-18FB2F8AE8E1}" presName="imgShp" presStyleLbl="fgImgPlace1" presStyleIdx="2" presStyleCnt="3" custScaleX="156514" custScaleY="159288"/>
      <dgm:spPr>
        <a:blipFill rotWithShape="0">
          <a:blip xmlns:r="http://schemas.openxmlformats.org/officeDocument/2006/relationships" r:embed="rId3"/>
          <a:stretch>
            <a:fillRect/>
          </a:stretch>
        </a:blipFill>
      </dgm:spPr>
    </dgm:pt>
    <dgm:pt modelId="{3B4F7167-794D-43BB-9B6F-66D1FB748242}" type="pres">
      <dgm:prSet presAssocID="{5A0ECEB3-EA85-49E9-A74D-18FB2F8AE8E1}" presName="txShp" presStyleLbl="node1" presStyleIdx="2" presStyleCnt="3">
        <dgm:presLayoutVars>
          <dgm:bulletEnabled val="1"/>
        </dgm:presLayoutVars>
      </dgm:prSet>
      <dgm:spPr/>
      <dgm:t>
        <a:bodyPr/>
        <a:lstStyle/>
        <a:p>
          <a:endParaRPr lang="zh-CN" altLang="en-US"/>
        </a:p>
      </dgm:t>
    </dgm:pt>
  </dgm:ptLst>
  <dgm:cxnLst>
    <dgm:cxn modelId="{931C91F4-63E1-4136-9FBB-F25C36AC9375}" srcId="{11C8556E-87AA-4BF2-A8E3-D3FC71C46088}" destId="{67D3B6E8-99B6-4EAD-9EB8-E333ABD8C69C}" srcOrd="1" destOrd="0" parTransId="{6EAFB4CF-2613-48EB-A971-410A8A275981}" sibTransId="{39A57B70-0DEC-460C-9174-01B5E155CDE2}"/>
    <dgm:cxn modelId="{D926377A-3681-4718-B588-E8190FF07F9A}" srcId="{11C8556E-87AA-4BF2-A8E3-D3FC71C46088}" destId="{5A0ECEB3-EA85-49E9-A74D-18FB2F8AE8E1}" srcOrd="2" destOrd="0" parTransId="{D2590AF4-0FB1-4B0F-B4B2-7628D2926542}" sibTransId="{794F7C7F-CA32-4C2B-B0C2-B351A341E3EE}"/>
    <dgm:cxn modelId="{13761D76-17F7-407E-BC97-613464A23A62}" type="presOf" srcId="{11C8556E-87AA-4BF2-A8E3-D3FC71C46088}" destId="{33CE6513-E879-499C-ADF9-2994A42F517E}" srcOrd="0" destOrd="0" presId="urn:microsoft.com/office/officeart/2005/8/layout/vList3"/>
    <dgm:cxn modelId="{3F8FFF7B-B360-4C06-A63E-7FF7EA784DB3}" srcId="{11C8556E-87AA-4BF2-A8E3-D3FC71C46088}" destId="{A0773755-188B-4717-B07B-B4821CB7F4C4}" srcOrd="0" destOrd="0" parTransId="{9520D0E5-BECD-4A1A-8791-DA910DE2BC36}" sibTransId="{4DF6D7A1-398F-4D19-A79A-F8A20218ED30}"/>
    <dgm:cxn modelId="{4939318D-0609-4D49-A0A0-4E9185604482}" type="presOf" srcId="{5A0ECEB3-EA85-49E9-A74D-18FB2F8AE8E1}" destId="{3B4F7167-794D-43BB-9B6F-66D1FB748242}" srcOrd="0" destOrd="0" presId="urn:microsoft.com/office/officeart/2005/8/layout/vList3"/>
    <dgm:cxn modelId="{F841A440-63A2-47BF-9B29-A5E2419CC882}" type="presOf" srcId="{A0773755-188B-4717-B07B-B4821CB7F4C4}" destId="{CC246D82-8F0B-4E82-972B-34AD3017F167}" srcOrd="0" destOrd="0" presId="urn:microsoft.com/office/officeart/2005/8/layout/vList3"/>
    <dgm:cxn modelId="{0BB573D0-9585-4733-A1D7-4A5CC489F980}" type="presOf" srcId="{67D3B6E8-99B6-4EAD-9EB8-E333ABD8C69C}" destId="{54506539-D17D-42B0-BC3F-CF2864951B59}" srcOrd="0" destOrd="0" presId="urn:microsoft.com/office/officeart/2005/8/layout/vList3"/>
    <dgm:cxn modelId="{8F1C301F-95EF-4A8F-8988-AB76714BD174}" type="presParOf" srcId="{33CE6513-E879-499C-ADF9-2994A42F517E}" destId="{84DC0D1E-9DCB-42D8-8140-AD2A5912C80B}" srcOrd="0" destOrd="0" presId="urn:microsoft.com/office/officeart/2005/8/layout/vList3"/>
    <dgm:cxn modelId="{09A9B54A-84E5-481B-96A0-C348F891FEB2}" type="presParOf" srcId="{84DC0D1E-9DCB-42D8-8140-AD2A5912C80B}" destId="{D595D077-29E6-4E78-81E0-26FA52F7EB42}" srcOrd="0" destOrd="0" presId="urn:microsoft.com/office/officeart/2005/8/layout/vList3"/>
    <dgm:cxn modelId="{A3C6EC08-28DC-485C-B470-A145BB103F6C}" type="presParOf" srcId="{84DC0D1E-9DCB-42D8-8140-AD2A5912C80B}" destId="{CC246D82-8F0B-4E82-972B-34AD3017F167}" srcOrd="1" destOrd="0" presId="urn:microsoft.com/office/officeart/2005/8/layout/vList3"/>
    <dgm:cxn modelId="{B641DD77-838F-483E-8189-308211F93AF3}" type="presParOf" srcId="{33CE6513-E879-499C-ADF9-2994A42F517E}" destId="{7229216A-EF10-4F06-8617-13AA3C933F83}" srcOrd="1" destOrd="0" presId="urn:microsoft.com/office/officeart/2005/8/layout/vList3"/>
    <dgm:cxn modelId="{E730167C-A4B2-411B-AEE2-8BB8A4FBF148}" type="presParOf" srcId="{33CE6513-E879-499C-ADF9-2994A42F517E}" destId="{762D3833-AA58-4C25-BE3A-BD9F47544ACF}" srcOrd="2" destOrd="0" presId="urn:microsoft.com/office/officeart/2005/8/layout/vList3"/>
    <dgm:cxn modelId="{7BD4FF33-366D-43C5-A5C9-4364468E52C2}" type="presParOf" srcId="{762D3833-AA58-4C25-BE3A-BD9F47544ACF}" destId="{6A758A88-1941-4D46-8E32-5F8977AC5467}" srcOrd="0" destOrd="0" presId="urn:microsoft.com/office/officeart/2005/8/layout/vList3"/>
    <dgm:cxn modelId="{FB6ECF85-A7B2-424E-9403-87557AB20E57}" type="presParOf" srcId="{762D3833-AA58-4C25-BE3A-BD9F47544ACF}" destId="{54506539-D17D-42B0-BC3F-CF2864951B59}" srcOrd="1" destOrd="0" presId="urn:microsoft.com/office/officeart/2005/8/layout/vList3"/>
    <dgm:cxn modelId="{D40B753B-252D-4771-9758-67B11FA9291C}" type="presParOf" srcId="{33CE6513-E879-499C-ADF9-2994A42F517E}" destId="{79983D0E-DA4B-4798-93D9-F74EC2E41459}" srcOrd="3" destOrd="0" presId="urn:microsoft.com/office/officeart/2005/8/layout/vList3"/>
    <dgm:cxn modelId="{DE9C0636-3939-4C8F-9710-276C2FFDDA87}" type="presParOf" srcId="{33CE6513-E879-499C-ADF9-2994A42F517E}" destId="{D2559C33-0802-4C93-B052-BC6FDD3F16B3}" srcOrd="4" destOrd="0" presId="urn:microsoft.com/office/officeart/2005/8/layout/vList3"/>
    <dgm:cxn modelId="{7F2AB77C-C49F-4BC1-9643-F9E9834A730C}" type="presParOf" srcId="{D2559C33-0802-4C93-B052-BC6FDD3F16B3}" destId="{3519A0A8-D414-4289-AC0E-4AEF16589FC0}" srcOrd="0" destOrd="0" presId="urn:microsoft.com/office/officeart/2005/8/layout/vList3"/>
    <dgm:cxn modelId="{07C97C62-539E-4146-B788-8868BBB05620}" type="presParOf" srcId="{D2559C33-0802-4C93-B052-BC6FDD3F16B3}" destId="{3B4F7167-794D-43BB-9B6F-66D1FB748242}" srcOrd="1"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28E21D3-80C9-4D67-B5A6-CB9F7A2DDE76}"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zh-CN" altLang="en-US"/>
        </a:p>
      </dgm:t>
    </dgm:pt>
    <dgm:pt modelId="{86C8D7BC-125E-48B2-845D-3E1BBB389976}">
      <dgm:prSet phldrT="[文本]" custT="1"/>
      <dgm:spPr/>
      <dgm:t>
        <a:bodyPr/>
        <a:lstStyle/>
        <a:p>
          <a:r>
            <a:rPr lang="zh-CN" altLang="en-US" sz="2800" dirty="0" smtClean="0"/>
            <a:t>照片类</a:t>
          </a:r>
          <a:endParaRPr lang="zh-CN" altLang="en-US" sz="2800" dirty="0"/>
        </a:p>
      </dgm:t>
    </dgm:pt>
    <dgm:pt modelId="{B30462DB-5989-4D61-8F99-A045C6B9D82D}" cxnId="{916A5440-492E-4CBC-AB07-86D584D5BFBE}" type="parTrans">
      <dgm:prSet/>
      <dgm:spPr/>
      <dgm:t>
        <a:bodyPr/>
        <a:lstStyle/>
        <a:p>
          <a:endParaRPr lang="zh-CN" altLang="en-US"/>
        </a:p>
      </dgm:t>
    </dgm:pt>
    <dgm:pt modelId="{4DE0D675-D880-4EB8-8F50-6AC0DD595BF7}" cxnId="{916A5440-492E-4CBC-AB07-86D584D5BFBE}" type="sibTrans">
      <dgm:prSet/>
      <dgm:spPr/>
      <dgm:t>
        <a:bodyPr/>
        <a:lstStyle/>
        <a:p>
          <a:endParaRPr lang="zh-CN" altLang="en-US"/>
        </a:p>
      </dgm:t>
    </dgm:pt>
    <dgm:pt modelId="{8C741932-BD5D-442B-99B1-8D5CFF2B70C5}">
      <dgm:prSet phldrT="[文本]" custT="1"/>
      <dgm:spPr/>
      <dgm:t>
        <a:bodyPr/>
        <a:lstStyle/>
        <a:p>
          <a:r>
            <a:rPr lang="zh-CN" altLang="en-US" sz="2800" dirty="0" smtClean="0"/>
            <a:t>录音类</a:t>
          </a:r>
          <a:endParaRPr lang="zh-CN" altLang="en-US" sz="2800" dirty="0"/>
        </a:p>
      </dgm:t>
    </dgm:pt>
    <dgm:pt modelId="{92F94407-A92E-48F6-ACB4-089454EBFEB7}" cxnId="{AE5F36C3-C425-479B-A57F-51A33C18DACC}" type="parTrans">
      <dgm:prSet/>
      <dgm:spPr/>
      <dgm:t>
        <a:bodyPr/>
        <a:lstStyle/>
        <a:p>
          <a:endParaRPr lang="zh-CN" altLang="en-US"/>
        </a:p>
      </dgm:t>
    </dgm:pt>
    <dgm:pt modelId="{F98718D0-B784-402B-9A0F-BC25E1634DBF}" cxnId="{AE5F36C3-C425-479B-A57F-51A33C18DACC}" type="sibTrans">
      <dgm:prSet/>
      <dgm:spPr/>
      <dgm:t>
        <a:bodyPr/>
        <a:lstStyle/>
        <a:p>
          <a:endParaRPr lang="zh-CN" altLang="en-US"/>
        </a:p>
      </dgm:t>
    </dgm:pt>
    <dgm:pt modelId="{E0F6F611-FE45-4985-AE5F-81463F0EDD2C}">
      <dgm:prSet phldrT="[文本]"/>
      <dgm:spPr/>
      <dgm:t>
        <a:bodyPr/>
        <a:lstStyle/>
        <a:p>
          <a:r>
            <a:rPr lang="zh-CN" altLang="en-US" dirty="0" smtClean="0"/>
            <a:t>家庭记录</a:t>
          </a:r>
          <a:endParaRPr lang="zh-CN" altLang="en-US" dirty="0"/>
        </a:p>
      </dgm:t>
    </dgm:pt>
    <dgm:pt modelId="{4C5B980C-01E3-4FEC-90C7-1658B200504E}" cxnId="{BD42F9CC-122A-40C0-A3BF-4E980A3C6BC7}" type="parTrans">
      <dgm:prSet/>
      <dgm:spPr/>
      <dgm:t>
        <a:bodyPr/>
        <a:lstStyle/>
        <a:p>
          <a:endParaRPr lang="zh-CN" altLang="en-US"/>
        </a:p>
      </dgm:t>
    </dgm:pt>
    <dgm:pt modelId="{3F06F873-0F4C-4CAC-AA3E-1C0262EF0E96}" cxnId="{BD42F9CC-122A-40C0-A3BF-4E980A3C6BC7}" type="sibTrans">
      <dgm:prSet/>
      <dgm:spPr/>
      <dgm:t>
        <a:bodyPr/>
        <a:lstStyle/>
        <a:p>
          <a:endParaRPr lang="zh-CN" altLang="en-US"/>
        </a:p>
      </dgm:t>
    </dgm:pt>
    <dgm:pt modelId="{04601819-C8A8-4FA3-9F6D-5437E386068C}">
      <dgm:prSet phldrT="[文本]"/>
      <dgm:spPr/>
      <dgm:t>
        <a:bodyPr/>
        <a:lstStyle/>
        <a:p>
          <a:r>
            <a:rPr lang="zh-CN" altLang="en-US" dirty="0" smtClean="0"/>
            <a:t>童年时代</a:t>
          </a:r>
          <a:endParaRPr lang="zh-CN" altLang="en-US" dirty="0"/>
        </a:p>
      </dgm:t>
    </dgm:pt>
    <dgm:pt modelId="{445CD99F-86ED-48CB-988A-08F8D94CD13D}" cxnId="{3FDA4329-D23B-4772-9B3A-D16D1904FC98}" type="parTrans">
      <dgm:prSet/>
      <dgm:spPr/>
      <dgm:t>
        <a:bodyPr/>
        <a:lstStyle/>
        <a:p>
          <a:endParaRPr lang="zh-CN" altLang="en-US"/>
        </a:p>
      </dgm:t>
    </dgm:pt>
    <dgm:pt modelId="{1A014340-3A6E-4516-BD6C-4D8C618428BA}" cxnId="{3FDA4329-D23B-4772-9B3A-D16D1904FC98}" type="sibTrans">
      <dgm:prSet/>
      <dgm:spPr/>
      <dgm:t>
        <a:bodyPr/>
        <a:lstStyle/>
        <a:p>
          <a:endParaRPr lang="zh-CN" altLang="en-US"/>
        </a:p>
      </dgm:t>
    </dgm:pt>
    <dgm:pt modelId="{07C333B2-6772-4C08-BED0-03AC8F8D415E}">
      <dgm:prSet phldrT="[文本]" custT="1"/>
      <dgm:spPr/>
      <dgm:t>
        <a:bodyPr/>
        <a:lstStyle/>
        <a:p>
          <a:r>
            <a:rPr lang="zh-CN" altLang="en-US" sz="2800" dirty="0" smtClean="0"/>
            <a:t>录像类</a:t>
          </a:r>
        </a:p>
      </dgm:t>
    </dgm:pt>
    <dgm:pt modelId="{2FEFC565-B8E1-489B-B66C-E5D56AD7230D}" cxnId="{B0A78378-3636-4CB1-96C5-F91E8F82AF52}" type="parTrans">
      <dgm:prSet/>
      <dgm:spPr/>
      <dgm:t>
        <a:bodyPr/>
        <a:lstStyle/>
        <a:p>
          <a:endParaRPr lang="zh-CN" altLang="en-US"/>
        </a:p>
      </dgm:t>
    </dgm:pt>
    <dgm:pt modelId="{66FDB6D3-2CE9-4DC1-9A31-D1059047987E}" cxnId="{B0A78378-3636-4CB1-96C5-F91E8F82AF52}" type="sibTrans">
      <dgm:prSet/>
      <dgm:spPr/>
      <dgm:t>
        <a:bodyPr/>
        <a:lstStyle/>
        <a:p>
          <a:endParaRPr lang="zh-CN" altLang="en-US"/>
        </a:p>
      </dgm:t>
    </dgm:pt>
    <dgm:pt modelId="{3C417467-55CD-4A9F-81DF-3A4302273D8F}">
      <dgm:prSet phldrT="[文本]"/>
      <dgm:spPr/>
      <dgm:t>
        <a:bodyPr/>
        <a:lstStyle/>
        <a:p>
          <a:r>
            <a:rPr lang="zh-CN" altLang="en-US" dirty="0" smtClean="0"/>
            <a:t>童年时代</a:t>
          </a:r>
          <a:endParaRPr lang="zh-CN" altLang="en-US" dirty="0"/>
        </a:p>
      </dgm:t>
    </dgm:pt>
    <dgm:pt modelId="{77F7F17F-DDFC-4A5F-AF73-84AC1A55C7E1}" cxnId="{739C26FB-1ABC-4913-8917-5468C781EA8D}" type="parTrans">
      <dgm:prSet/>
      <dgm:spPr/>
      <dgm:t>
        <a:bodyPr/>
        <a:lstStyle/>
        <a:p>
          <a:endParaRPr lang="zh-CN" altLang="en-US"/>
        </a:p>
      </dgm:t>
    </dgm:pt>
    <dgm:pt modelId="{8C795971-A5BC-4BD6-99B7-E60F896AC172}" cxnId="{739C26FB-1ABC-4913-8917-5468C781EA8D}" type="sibTrans">
      <dgm:prSet/>
      <dgm:spPr/>
      <dgm:t>
        <a:bodyPr/>
        <a:lstStyle/>
        <a:p>
          <a:endParaRPr lang="zh-CN" altLang="en-US"/>
        </a:p>
      </dgm:t>
    </dgm:pt>
    <dgm:pt modelId="{C53CD2D0-C4D6-4A5E-9F0F-ACF6383548DB}">
      <dgm:prSet phldrT="[文本]" custT="1"/>
      <dgm:spPr/>
      <dgm:t>
        <a:bodyPr/>
        <a:lstStyle/>
        <a:p>
          <a:r>
            <a:rPr lang="zh-CN" altLang="en-US" sz="2800" dirty="0" smtClean="0"/>
            <a:t>实物</a:t>
          </a:r>
          <a:r>
            <a:rPr lang="zh-CN" altLang="en-US" sz="3100" dirty="0" smtClean="0"/>
            <a:t>类</a:t>
          </a:r>
          <a:endParaRPr lang="zh-CN" altLang="en-US" sz="3100" dirty="0"/>
        </a:p>
      </dgm:t>
    </dgm:pt>
    <dgm:pt modelId="{D6C38A69-AAEE-4169-BE89-BE552051F756}" cxnId="{842DD21D-405D-474C-B1CF-525F7E17B286}" type="parTrans">
      <dgm:prSet/>
      <dgm:spPr/>
      <dgm:t>
        <a:bodyPr/>
        <a:lstStyle/>
        <a:p>
          <a:endParaRPr lang="zh-CN" altLang="en-US"/>
        </a:p>
      </dgm:t>
    </dgm:pt>
    <dgm:pt modelId="{0637AD01-E6A0-4E7E-8918-24D77FD3A81A}" cxnId="{842DD21D-405D-474C-B1CF-525F7E17B286}" type="sibTrans">
      <dgm:prSet/>
      <dgm:spPr/>
      <dgm:t>
        <a:bodyPr/>
        <a:lstStyle/>
        <a:p>
          <a:endParaRPr lang="zh-CN" altLang="en-US"/>
        </a:p>
      </dgm:t>
    </dgm:pt>
    <dgm:pt modelId="{53C01BE4-69E8-4142-A80F-1A6498514F37}">
      <dgm:prSet phldrT="[文本]"/>
      <dgm:spPr/>
      <dgm:t>
        <a:bodyPr/>
        <a:lstStyle/>
        <a:p>
          <a:r>
            <a:rPr lang="zh-CN" altLang="en-US" dirty="0" smtClean="0"/>
            <a:t>玩具文具</a:t>
          </a:r>
          <a:endParaRPr lang="zh-CN" altLang="en-US" dirty="0"/>
        </a:p>
      </dgm:t>
    </dgm:pt>
    <dgm:pt modelId="{9D1DFDB2-8F0A-49CD-8856-32D32E1900E8}" cxnId="{39FD0D4C-BEF9-479B-BDB5-C877C78DAD39}" type="parTrans">
      <dgm:prSet/>
      <dgm:spPr/>
      <dgm:t>
        <a:bodyPr/>
        <a:lstStyle/>
        <a:p>
          <a:endParaRPr lang="zh-CN" altLang="en-US"/>
        </a:p>
      </dgm:t>
    </dgm:pt>
    <dgm:pt modelId="{C93C163F-AF39-4F1E-B5E0-42EE610F28C3}" cxnId="{39FD0D4C-BEF9-479B-BDB5-C877C78DAD39}" type="sibTrans">
      <dgm:prSet/>
      <dgm:spPr/>
      <dgm:t>
        <a:bodyPr/>
        <a:lstStyle/>
        <a:p>
          <a:endParaRPr lang="zh-CN" altLang="en-US"/>
        </a:p>
      </dgm:t>
    </dgm:pt>
    <dgm:pt modelId="{2370A4F0-F270-43E4-9694-5E427402B65A}">
      <dgm:prSet phldrT="[文本]"/>
      <dgm:spPr/>
      <dgm:t>
        <a:bodyPr/>
        <a:lstStyle/>
        <a:p>
          <a:pPr marL="0" marR="0" indent="0" defTabSz="914400" eaLnBrk="1" fontAlgn="auto" latinLnBrk="0" hangingPunct="1">
            <a:lnSpc>
              <a:spcPct val="100000"/>
            </a:lnSpc>
            <a:spcBef>
              <a:spcPts val="0"/>
            </a:spcBef>
            <a:spcAft>
              <a:spcPts val="0"/>
            </a:spcAft>
            <a:buClrTx/>
            <a:buSzTx/>
            <a:buFontTx/>
            <a:buNone/>
          </a:pPr>
          <a:r>
            <a:rPr lang="zh-CN" altLang="en-US" dirty="0" smtClean="0"/>
            <a:t>馈赠礼品</a:t>
          </a:r>
          <a:endParaRPr lang="zh-CN" altLang="en-US" dirty="0"/>
        </a:p>
      </dgm:t>
    </dgm:pt>
    <dgm:pt modelId="{5482DCA3-FB85-474D-A8D1-E12CBE96F2F7}" cxnId="{86EA7D1F-5551-4557-84E3-F78E520CD0AD}" type="parTrans">
      <dgm:prSet/>
      <dgm:spPr/>
      <dgm:t>
        <a:bodyPr/>
        <a:lstStyle/>
        <a:p>
          <a:endParaRPr lang="zh-CN" altLang="en-US"/>
        </a:p>
      </dgm:t>
    </dgm:pt>
    <dgm:pt modelId="{3C848EDC-D3EC-423C-80FC-37C86D73FC97}" cxnId="{86EA7D1F-5551-4557-84E3-F78E520CD0AD}" type="sibTrans">
      <dgm:prSet/>
      <dgm:spPr/>
      <dgm:t>
        <a:bodyPr/>
        <a:lstStyle/>
        <a:p>
          <a:endParaRPr lang="zh-CN" altLang="en-US"/>
        </a:p>
      </dgm:t>
    </dgm:pt>
    <dgm:pt modelId="{C3126822-8056-4888-8C0E-E835BFEC2002}">
      <dgm:prSet phldrT="[文本]"/>
      <dgm:spPr/>
      <dgm:t>
        <a:bodyPr/>
        <a:lstStyle/>
        <a:p>
          <a:r>
            <a:rPr lang="zh-CN" altLang="en-US" dirty="0" smtClean="0"/>
            <a:t>家庭传承</a:t>
          </a:r>
          <a:endParaRPr lang="zh-CN" altLang="en-US" dirty="0"/>
        </a:p>
      </dgm:t>
    </dgm:pt>
    <dgm:pt modelId="{4990A627-78D0-438D-8E2E-66941D939401}" cxnId="{1455D038-4107-40A3-8A14-16571C8B349B}" type="parTrans">
      <dgm:prSet/>
      <dgm:spPr/>
      <dgm:t>
        <a:bodyPr/>
        <a:lstStyle/>
        <a:p>
          <a:endParaRPr lang="zh-CN" altLang="en-US"/>
        </a:p>
      </dgm:t>
    </dgm:pt>
    <dgm:pt modelId="{6529B427-DFBB-4183-83EB-8B4BE848901A}" cxnId="{1455D038-4107-40A3-8A14-16571C8B349B}" type="sibTrans">
      <dgm:prSet/>
      <dgm:spPr/>
      <dgm:t>
        <a:bodyPr/>
        <a:lstStyle/>
        <a:p>
          <a:endParaRPr lang="zh-CN" altLang="en-US"/>
        </a:p>
      </dgm:t>
    </dgm:pt>
    <dgm:pt modelId="{4D99FEFB-1D34-457E-8FEE-1309837F84D3}">
      <dgm:prSet phldrT="[文本]"/>
      <dgm:spPr/>
      <dgm:t>
        <a:bodyPr/>
        <a:lstStyle/>
        <a:p>
          <a:r>
            <a:rPr lang="zh-CN" altLang="en-US" dirty="0" smtClean="0"/>
            <a:t>学生时代</a:t>
          </a:r>
          <a:endParaRPr lang="zh-CN" altLang="en-US" dirty="0"/>
        </a:p>
      </dgm:t>
    </dgm:pt>
    <dgm:pt modelId="{6C52717C-EB49-480B-9F0B-497892006714}" cxnId="{9E823351-7633-4612-8E3D-C2964CC79428}" type="sibTrans">
      <dgm:prSet/>
      <dgm:spPr/>
      <dgm:t>
        <a:bodyPr/>
        <a:lstStyle/>
        <a:p>
          <a:endParaRPr lang="zh-CN" altLang="en-US"/>
        </a:p>
      </dgm:t>
    </dgm:pt>
    <dgm:pt modelId="{68A2061E-6C37-4B05-AC69-6E6217B5EBC9}" cxnId="{9E823351-7633-4612-8E3D-C2964CC79428}" type="parTrans">
      <dgm:prSet/>
      <dgm:spPr/>
      <dgm:t>
        <a:bodyPr/>
        <a:lstStyle/>
        <a:p>
          <a:endParaRPr lang="zh-CN" altLang="en-US"/>
        </a:p>
      </dgm:t>
    </dgm:pt>
    <dgm:pt modelId="{5D108F39-AC10-450D-83ED-0FE2A0A2F3FC}">
      <dgm:prSet phldrT="[文本]"/>
      <dgm:spPr/>
      <dgm:t>
        <a:bodyPr/>
        <a:lstStyle/>
        <a:p>
          <a:r>
            <a:rPr lang="zh-CN" altLang="en-US" dirty="0" smtClean="0"/>
            <a:t>童年时代</a:t>
          </a:r>
          <a:endParaRPr lang="zh-CN" altLang="en-US" dirty="0"/>
        </a:p>
      </dgm:t>
    </dgm:pt>
    <dgm:pt modelId="{9B8BAD3A-C213-463A-A255-2E6D93500FFC}" cxnId="{1F08D865-C26D-4DF9-8EB1-2051D198E70C}" type="sibTrans">
      <dgm:prSet/>
      <dgm:spPr/>
      <dgm:t>
        <a:bodyPr/>
        <a:lstStyle/>
        <a:p>
          <a:endParaRPr lang="zh-CN" altLang="en-US"/>
        </a:p>
      </dgm:t>
    </dgm:pt>
    <dgm:pt modelId="{81071E44-5A97-49DC-A773-C58C855AC3FD}" cxnId="{1F08D865-C26D-4DF9-8EB1-2051D198E70C}" type="parTrans">
      <dgm:prSet/>
      <dgm:spPr/>
      <dgm:t>
        <a:bodyPr/>
        <a:lstStyle/>
        <a:p>
          <a:endParaRPr lang="zh-CN" altLang="en-US"/>
        </a:p>
      </dgm:t>
    </dgm:pt>
    <dgm:pt modelId="{D130B077-4BDD-49C5-903E-5DACE5EFF0BA}">
      <dgm:prSet phldrT="[文本]"/>
      <dgm:spPr/>
      <dgm:t>
        <a:bodyPr/>
        <a:lstStyle/>
        <a:p>
          <a:r>
            <a:rPr lang="zh-CN" altLang="en-US" dirty="0" smtClean="0"/>
            <a:t>二人世界</a:t>
          </a:r>
          <a:endParaRPr lang="zh-CN" altLang="en-US" dirty="0"/>
        </a:p>
      </dgm:t>
    </dgm:pt>
    <dgm:pt modelId="{9A2F6395-F7C0-4EC9-9E29-0E5BFE025684}" cxnId="{E10C7C63-B972-4B3F-ABF4-47C907092A6D}" type="parTrans">
      <dgm:prSet/>
      <dgm:spPr/>
      <dgm:t>
        <a:bodyPr/>
        <a:lstStyle/>
        <a:p>
          <a:endParaRPr lang="zh-CN" altLang="en-US"/>
        </a:p>
      </dgm:t>
    </dgm:pt>
    <dgm:pt modelId="{3C2CAD5D-EC4A-4214-AC41-9206327FF05F}" cxnId="{E10C7C63-B972-4B3F-ABF4-47C907092A6D}" type="sibTrans">
      <dgm:prSet/>
      <dgm:spPr/>
      <dgm:t>
        <a:bodyPr/>
        <a:lstStyle/>
        <a:p>
          <a:endParaRPr lang="zh-CN" altLang="en-US"/>
        </a:p>
      </dgm:t>
    </dgm:pt>
    <dgm:pt modelId="{53D72D48-3A37-4C56-A60E-8FA9B77E42E3}">
      <dgm:prSet phldrT="[文本]"/>
      <dgm:spPr/>
      <dgm:t>
        <a:bodyPr/>
        <a:lstStyle/>
        <a:p>
          <a:r>
            <a:rPr lang="zh-CN" altLang="en-US" dirty="0" smtClean="0"/>
            <a:t>参观旅游</a:t>
          </a:r>
          <a:endParaRPr lang="zh-CN" altLang="en-US" dirty="0"/>
        </a:p>
      </dgm:t>
    </dgm:pt>
    <dgm:pt modelId="{00E73CFE-2E41-4646-92B9-75A239060FB3}" cxnId="{34D47B50-2360-4591-87DB-FA2C32FDDFE1}" type="parTrans">
      <dgm:prSet/>
      <dgm:spPr/>
      <dgm:t>
        <a:bodyPr/>
        <a:lstStyle/>
        <a:p>
          <a:endParaRPr lang="zh-CN" altLang="en-US"/>
        </a:p>
      </dgm:t>
    </dgm:pt>
    <dgm:pt modelId="{D110004A-42D3-42C3-AD52-8ED59FF4CAED}" cxnId="{34D47B50-2360-4591-87DB-FA2C32FDDFE1}" type="sibTrans">
      <dgm:prSet/>
      <dgm:spPr/>
      <dgm:t>
        <a:bodyPr/>
        <a:lstStyle/>
        <a:p>
          <a:endParaRPr lang="zh-CN" altLang="en-US"/>
        </a:p>
      </dgm:t>
    </dgm:pt>
    <dgm:pt modelId="{5F5F0A96-C4E9-4F3C-942E-A474BD8BF905}">
      <dgm:prSet phldrT="[文本]"/>
      <dgm:spPr/>
      <dgm:t>
        <a:bodyPr/>
        <a:lstStyle/>
        <a:p>
          <a:r>
            <a:rPr lang="en-US" altLang="zh-CN" dirty="0" smtClean="0"/>
            <a:t>……</a:t>
          </a:r>
          <a:endParaRPr lang="zh-CN" altLang="en-US" dirty="0"/>
        </a:p>
      </dgm:t>
    </dgm:pt>
    <dgm:pt modelId="{830E74DF-33D4-43C5-BFE8-C8B65CA7E323}" cxnId="{5DDE723A-E760-4879-BDC6-8586A6FE831E}" type="parTrans">
      <dgm:prSet/>
      <dgm:spPr/>
      <dgm:t>
        <a:bodyPr/>
        <a:lstStyle/>
        <a:p>
          <a:endParaRPr lang="zh-CN" altLang="en-US"/>
        </a:p>
      </dgm:t>
    </dgm:pt>
    <dgm:pt modelId="{44C470F8-17FC-4B7C-8A3E-4A6B18017F66}" cxnId="{5DDE723A-E760-4879-BDC6-8586A6FE831E}" type="sibTrans">
      <dgm:prSet/>
      <dgm:spPr/>
      <dgm:t>
        <a:bodyPr/>
        <a:lstStyle/>
        <a:p>
          <a:endParaRPr lang="zh-CN" altLang="en-US"/>
        </a:p>
      </dgm:t>
    </dgm:pt>
    <dgm:pt modelId="{C947DB03-5BB1-4885-B87C-2C94119BB6C6}">
      <dgm:prSet phldrT="[文本]"/>
      <dgm:spPr/>
      <dgm:t>
        <a:bodyPr/>
        <a:lstStyle/>
        <a:p>
          <a:r>
            <a:rPr lang="zh-CN" altLang="en-US" dirty="0" smtClean="0"/>
            <a:t>文化教育</a:t>
          </a:r>
          <a:endParaRPr lang="zh-CN" altLang="en-US" dirty="0"/>
        </a:p>
      </dgm:t>
    </dgm:pt>
    <dgm:pt modelId="{15C10FB1-560E-4472-98BC-3CB3D6CFDB38}" cxnId="{4E9915B2-6294-4CF3-BB49-7FCAEDE05BDA}" type="parTrans">
      <dgm:prSet/>
      <dgm:spPr/>
      <dgm:t>
        <a:bodyPr/>
        <a:lstStyle/>
        <a:p>
          <a:endParaRPr lang="zh-CN" altLang="en-US"/>
        </a:p>
      </dgm:t>
    </dgm:pt>
    <dgm:pt modelId="{68716017-6B6D-40AE-828F-F68831749607}" cxnId="{4E9915B2-6294-4CF3-BB49-7FCAEDE05BDA}" type="sibTrans">
      <dgm:prSet/>
      <dgm:spPr/>
      <dgm:t>
        <a:bodyPr/>
        <a:lstStyle/>
        <a:p>
          <a:endParaRPr lang="zh-CN" altLang="en-US"/>
        </a:p>
      </dgm:t>
    </dgm:pt>
    <dgm:pt modelId="{B1559328-5816-497B-8CD0-1255B387F141}">
      <dgm:prSet phldrT="[文本]"/>
      <dgm:spPr/>
      <dgm:t>
        <a:bodyPr/>
        <a:lstStyle/>
        <a:p>
          <a:r>
            <a:rPr lang="zh-CN" altLang="en-US" dirty="0" smtClean="0"/>
            <a:t>音乐艺术</a:t>
          </a:r>
          <a:endParaRPr lang="zh-CN" altLang="en-US" dirty="0"/>
        </a:p>
      </dgm:t>
    </dgm:pt>
    <dgm:pt modelId="{E7D61FE8-EE5D-42BA-B4FC-DD9BF1309737}" cxnId="{269B8967-26A6-42C5-952C-140012C8D43C}" type="parTrans">
      <dgm:prSet/>
      <dgm:spPr/>
      <dgm:t>
        <a:bodyPr/>
        <a:lstStyle/>
        <a:p>
          <a:endParaRPr lang="zh-CN" altLang="en-US"/>
        </a:p>
      </dgm:t>
    </dgm:pt>
    <dgm:pt modelId="{52C895B2-896D-4B4F-BE01-0EAB0493B884}" cxnId="{269B8967-26A6-42C5-952C-140012C8D43C}" type="sibTrans">
      <dgm:prSet/>
      <dgm:spPr/>
      <dgm:t>
        <a:bodyPr/>
        <a:lstStyle/>
        <a:p>
          <a:endParaRPr lang="zh-CN" altLang="en-US"/>
        </a:p>
      </dgm:t>
    </dgm:pt>
    <dgm:pt modelId="{E645874B-1136-45A4-B0D9-05313CBEA995}">
      <dgm:prSet phldrT="[文本]"/>
      <dgm:spPr/>
      <dgm:t>
        <a:bodyPr/>
        <a:lstStyle/>
        <a:p>
          <a:r>
            <a:rPr lang="en-US" altLang="zh-CN" dirty="0" smtClean="0"/>
            <a:t>……</a:t>
          </a:r>
          <a:endParaRPr lang="zh-CN" altLang="en-US" dirty="0"/>
        </a:p>
      </dgm:t>
    </dgm:pt>
    <dgm:pt modelId="{59B03754-740F-4F16-A072-F160FFC2907B}" cxnId="{E80537E0-B549-44F6-B084-06C5A883A270}" type="parTrans">
      <dgm:prSet/>
      <dgm:spPr/>
      <dgm:t>
        <a:bodyPr/>
        <a:lstStyle/>
        <a:p>
          <a:endParaRPr lang="zh-CN" altLang="en-US"/>
        </a:p>
      </dgm:t>
    </dgm:pt>
    <dgm:pt modelId="{408CDC0C-DC0D-476D-AFF0-5E4E881F4648}" cxnId="{E80537E0-B549-44F6-B084-06C5A883A270}" type="sibTrans">
      <dgm:prSet/>
      <dgm:spPr/>
      <dgm:t>
        <a:bodyPr/>
        <a:lstStyle/>
        <a:p>
          <a:endParaRPr lang="zh-CN" altLang="en-US"/>
        </a:p>
      </dgm:t>
    </dgm:pt>
    <dgm:pt modelId="{B7F3A981-D339-419D-954E-AAFDBFDA40B1}">
      <dgm:prSet phldrT="[文本]"/>
      <dgm:spPr/>
      <dgm:t>
        <a:bodyPr/>
        <a:lstStyle/>
        <a:p>
          <a:r>
            <a:rPr lang="zh-CN" altLang="en-US" dirty="0" smtClean="0"/>
            <a:t>学生时代</a:t>
          </a:r>
          <a:endParaRPr lang="zh-CN" altLang="en-US" dirty="0"/>
        </a:p>
      </dgm:t>
    </dgm:pt>
    <dgm:pt modelId="{C94F6FE8-A7B5-4C21-9C6D-B352BBFBF55C}" cxnId="{86E22BD2-17F8-47C8-BF33-1D111AFE435D}" type="parTrans">
      <dgm:prSet/>
      <dgm:spPr/>
      <dgm:t>
        <a:bodyPr/>
        <a:lstStyle/>
        <a:p>
          <a:endParaRPr lang="zh-CN" altLang="en-US"/>
        </a:p>
      </dgm:t>
    </dgm:pt>
    <dgm:pt modelId="{8E0AF126-FD82-4C48-9BFF-BF94CFA8321B}" cxnId="{86E22BD2-17F8-47C8-BF33-1D111AFE435D}" type="sibTrans">
      <dgm:prSet/>
      <dgm:spPr/>
      <dgm:t>
        <a:bodyPr/>
        <a:lstStyle/>
        <a:p>
          <a:endParaRPr lang="zh-CN" altLang="en-US"/>
        </a:p>
      </dgm:t>
    </dgm:pt>
    <dgm:pt modelId="{79A3A8AE-B755-469C-8999-6D25A65A45FB}">
      <dgm:prSet phldrT="[文本]"/>
      <dgm:spPr/>
      <dgm:t>
        <a:bodyPr/>
        <a:lstStyle/>
        <a:p>
          <a:r>
            <a:rPr lang="zh-CN" altLang="en-US" dirty="0" smtClean="0"/>
            <a:t>二人世界</a:t>
          </a:r>
          <a:endParaRPr lang="zh-CN" altLang="en-US" dirty="0"/>
        </a:p>
      </dgm:t>
    </dgm:pt>
    <dgm:pt modelId="{9212C835-1AF5-4855-9E20-A2B897B2577B}" cxnId="{4BC0A84D-C951-47AC-A154-D57D986E4B6D}" type="parTrans">
      <dgm:prSet/>
      <dgm:spPr/>
      <dgm:t>
        <a:bodyPr/>
        <a:lstStyle/>
        <a:p>
          <a:endParaRPr lang="zh-CN" altLang="en-US"/>
        </a:p>
      </dgm:t>
    </dgm:pt>
    <dgm:pt modelId="{6261425D-5914-417C-B7B6-B0CE9728B8F3}" cxnId="{4BC0A84D-C951-47AC-A154-D57D986E4B6D}" type="sibTrans">
      <dgm:prSet/>
      <dgm:spPr/>
      <dgm:t>
        <a:bodyPr/>
        <a:lstStyle/>
        <a:p>
          <a:endParaRPr lang="zh-CN" altLang="en-US"/>
        </a:p>
      </dgm:t>
    </dgm:pt>
    <dgm:pt modelId="{F5338046-DF94-4221-AA32-DDBCFD50CCB2}">
      <dgm:prSet phldrT="[文本]"/>
      <dgm:spPr/>
      <dgm:t>
        <a:bodyPr/>
        <a:lstStyle/>
        <a:p>
          <a:r>
            <a:rPr lang="zh-CN" altLang="en-US" dirty="0" smtClean="0"/>
            <a:t>家庭</a:t>
          </a:r>
          <a:r>
            <a:rPr lang="en-US" altLang="zh-CN" dirty="0" smtClean="0"/>
            <a:t>MV</a:t>
          </a:r>
          <a:endParaRPr lang="zh-CN" altLang="en-US" dirty="0"/>
        </a:p>
      </dgm:t>
    </dgm:pt>
    <dgm:pt modelId="{BF596B5B-96FC-43D9-81E7-F4205889BBCD}" cxnId="{DC57B65A-3075-4173-8A74-9D1C1270C5C4}" type="parTrans">
      <dgm:prSet/>
      <dgm:spPr/>
      <dgm:t>
        <a:bodyPr/>
        <a:lstStyle/>
        <a:p>
          <a:endParaRPr lang="zh-CN" altLang="en-US"/>
        </a:p>
      </dgm:t>
    </dgm:pt>
    <dgm:pt modelId="{88E86F54-D345-4BB6-80FD-BC6DBF901FAA}" cxnId="{DC57B65A-3075-4173-8A74-9D1C1270C5C4}" type="sibTrans">
      <dgm:prSet/>
      <dgm:spPr/>
      <dgm:t>
        <a:bodyPr/>
        <a:lstStyle/>
        <a:p>
          <a:endParaRPr lang="zh-CN" altLang="en-US"/>
        </a:p>
      </dgm:t>
    </dgm:pt>
    <dgm:pt modelId="{1553F953-9B95-48EE-86CC-ABDE5CED99AD}">
      <dgm:prSet phldrT="[文本]"/>
      <dgm:spPr/>
      <dgm:t>
        <a:bodyPr/>
        <a:lstStyle/>
        <a:p>
          <a:r>
            <a:rPr lang="en-US" altLang="zh-CN" dirty="0" smtClean="0"/>
            <a:t>……</a:t>
          </a:r>
          <a:endParaRPr lang="zh-CN" altLang="en-US" dirty="0"/>
        </a:p>
      </dgm:t>
    </dgm:pt>
    <dgm:pt modelId="{46F2CC45-7DB5-4D4B-9BFA-E373CFEA6143}" cxnId="{9A662759-0A1B-4298-9BB9-952214F07D0A}" type="parTrans">
      <dgm:prSet/>
      <dgm:spPr/>
      <dgm:t>
        <a:bodyPr/>
        <a:lstStyle/>
        <a:p>
          <a:endParaRPr lang="zh-CN" altLang="en-US"/>
        </a:p>
      </dgm:t>
    </dgm:pt>
    <dgm:pt modelId="{E1A65155-96E3-4554-A68C-F250E041E760}" cxnId="{9A662759-0A1B-4298-9BB9-952214F07D0A}" type="sibTrans">
      <dgm:prSet/>
      <dgm:spPr/>
      <dgm:t>
        <a:bodyPr/>
        <a:lstStyle/>
        <a:p>
          <a:endParaRPr lang="zh-CN" altLang="en-US"/>
        </a:p>
      </dgm:t>
    </dgm:pt>
    <dgm:pt modelId="{DABD3A9D-738E-435E-8DAB-CCB8269CB277}">
      <dgm:prSet phldrT="[文本]"/>
      <dgm:spPr/>
      <dgm:t>
        <a:bodyPr/>
        <a:lstStyle/>
        <a:p>
          <a:r>
            <a:rPr lang="zh-CN" altLang="en-US" dirty="0" smtClean="0"/>
            <a:t>学生时代</a:t>
          </a:r>
          <a:endParaRPr lang="zh-CN" altLang="en-US" dirty="0"/>
        </a:p>
      </dgm:t>
    </dgm:pt>
    <dgm:pt modelId="{091DAE6A-3E37-4529-9ADB-B78127F2B770}" cxnId="{80F5FD05-B15E-4AC6-ABD1-3745901D84A0}" type="parTrans">
      <dgm:prSet/>
      <dgm:spPr/>
      <dgm:t>
        <a:bodyPr/>
        <a:lstStyle/>
        <a:p>
          <a:endParaRPr lang="zh-CN" altLang="en-US"/>
        </a:p>
      </dgm:t>
    </dgm:pt>
    <dgm:pt modelId="{E2C85938-5194-4B37-8425-60E3A6700731}" cxnId="{80F5FD05-B15E-4AC6-ABD1-3745901D84A0}" type="sibTrans">
      <dgm:prSet/>
      <dgm:spPr/>
      <dgm:t>
        <a:bodyPr/>
        <a:lstStyle/>
        <a:p>
          <a:endParaRPr lang="zh-CN" altLang="en-US"/>
        </a:p>
      </dgm:t>
    </dgm:pt>
    <dgm:pt modelId="{104DD3AE-FE57-4F48-A772-DBB5862098F9}">
      <dgm:prSet phldrT="[文本]"/>
      <dgm:spPr/>
      <dgm:t>
        <a:bodyPr/>
        <a:lstStyle/>
        <a:p>
          <a:r>
            <a:rPr lang="zh-CN" altLang="en-US" dirty="0" smtClean="0"/>
            <a:t>二人世界</a:t>
          </a:r>
          <a:endParaRPr lang="zh-CN" altLang="en-US" dirty="0"/>
        </a:p>
      </dgm:t>
    </dgm:pt>
    <dgm:pt modelId="{889BD406-3144-4992-8EFA-E40F13B801D6}" cxnId="{B4102951-7B5D-4A44-8967-84D008AA9383}" type="parTrans">
      <dgm:prSet/>
      <dgm:spPr/>
      <dgm:t>
        <a:bodyPr/>
        <a:lstStyle/>
        <a:p>
          <a:endParaRPr lang="zh-CN" altLang="en-US"/>
        </a:p>
      </dgm:t>
    </dgm:pt>
    <dgm:pt modelId="{6C2272E7-3052-4293-A0D4-57BEA751A97C}" cxnId="{B4102951-7B5D-4A44-8967-84D008AA9383}" type="sibTrans">
      <dgm:prSet/>
      <dgm:spPr/>
      <dgm:t>
        <a:bodyPr/>
        <a:lstStyle/>
        <a:p>
          <a:endParaRPr lang="zh-CN" altLang="en-US"/>
        </a:p>
      </dgm:t>
    </dgm:pt>
    <dgm:pt modelId="{F28A1372-497A-42F8-BD53-EFE21C07F328}">
      <dgm:prSet phldrT="[文本]"/>
      <dgm:spPr/>
      <dgm:t>
        <a:bodyPr/>
        <a:lstStyle/>
        <a:p>
          <a:r>
            <a:rPr lang="zh-CN" altLang="en-US" dirty="0" smtClean="0"/>
            <a:t>家庭</a:t>
          </a:r>
          <a:r>
            <a:rPr lang="en-US" altLang="zh-CN" dirty="0" smtClean="0"/>
            <a:t>MV</a:t>
          </a:r>
          <a:endParaRPr lang="zh-CN" altLang="en-US" dirty="0"/>
        </a:p>
      </dgm:t>
    </dgm:pt>
    <dgm:pt modelId="{1089D57E-54FC-4372-8FA2-BB7392E2873D}" cxnId="{28338678-5447-47CA-BA10-CD09FB09EB22}" type="parTrans">
      <dgm:prSet/>
      <dgm:spPr/>
      <dgm:t>
        <a:bodyPr/>
        <a:lstStyle/>
        <a:p>
          <a:endParaRPr lang="zh-CN" altLang="en-US"/>
        </a:p>
      </dgm:t>
    </dgm:pt>
    <dgm:pt modelId="{18809F62-9DE6-4BBA-8534-4527AE36B97C}" cxnId="{28338678-5447-47CA-BA10-CD09FB09EB22}" type="sibTrans">
      <dgm:prSet/>
      <dgm:spPr/>
      <dgm:t>
        <a:bodyPr/>
        <a:lstStyle/>
        <a:p>
          <a:endParaRPr lang="zh-CN" altLang="en-US"/>
        </a:p>
      </dgm:t>
    </dgm:pt>
    <dgm:pt modelId="{2E819E24-55B8-4B4B-9F3F-ED99277C921B}">
      <dgm:prSet phldrT="[文本]"/>
      <dgm:spPr/>
      <dgm:t>
        <a:bodyPr/>
        <a:lstStyle/>
        <a:p>
          <a:r>
            <a:rPr lang="en-US" altLang="zh-CN" dirty="0" smtClean="0"/>
            <a:t>……</a:t>
          </a:r>
          <a:endParaRPr lang="zh-CN" altLang="en-US" dirty="0"/>
        </a:p>
      </dgm:t>
    </dgm:pt>
    <dgm:pt modelId="{1D31470B-32D3-47D1-BB4D-E3BADFE37899}" cxnId="{2665B18E-61E4-4AA8-85B3-7327AEDD4EF3}" type="parTrans">
      <dgm:prSet/>
      <dgm:spPr/>
      <dgm:t>
        <a:bodyPr/>
        <a:lstStyle/>
        <a:p>
          <a:endParaRPr lang="zh-CN" altLang="en-US"/>
        </a:p>
      </dgm:t>
    </dgm:pt>
    <dgm:pt modelId="{0C9996C7-EEBF-4380-8341-252E858876F6}" cxnId="{2665B18E-61E4-4AA8-85B3-7327AEDD4EF3}" type="sibTrans">
      <dgm:prSet/>
      <dgm:spPr/>
      <dgm:t>
        <a:bodyPr/>
        <a:lstStyle/>
        <a:p>
          <a:endParaRPr lang="zh-CN" altLang="en-US"/>
        </a:p>
      </dgm:t>
    </dgm:pt>
    <dgm:pt modelId="{8C4372ED-D0D0-45A1-80DE-BFB013AE9B1A}">
      <dgm:prSet phldrT="[文本]" custT="1"/>
      <dgm:spPr/>
      <dgm:t>
        <a:bodyPr/>
        <a:lstStyle/>
        <a:p>
          <a:r>
            <a:rPr lang="zh-CN" altLang="en-US" sz="1800" dirty="0" smtClean="0"/>
            <a:t>磁盘光盘类</a:t>
          </a:r>
        </a:p>
      </dgm:t>
    </dgm:pt>
    <dgm:pt modelId="{F4CEE336-F6F0-47F0-9177-1A09D72711FD}" cxnId="{74A4C1C2-735D-41A2-A7B1-EFB7F9967B15}" type="sibTrans">
      <dgm:prSet/>
      <dgm:spPr/>
      <dgm:t>
        <a:bodyPr/>
        <a:lstStyle/>
        <a:p>
          <a:endParaRPr lang="zh-CN" altLang="en-US"/>
        </a:p>
      </dgm:t>
    </dgm:pt>
    <dgm:pt modelId="{CECDD58A-1452-4E43-B8BB-19B91E222F71}" cxnId="{74A4C1C2-735D-41A2-A7B1-EFB7F9967B15}" type="parTrans">
      <dgm:prSet/>
      <dgm:spPr/>
      <dgm:t>
        <a:bodyPr/>
        <a:lstStyle/>
        <a:p>
          <a:endParaRPr lang="zh-CN" altLang="en-US"/>
        </a:p>
      </dgm:t>
    </dgm:pt>
    <dgm:pt modelId="{B5BCF32C-BFF8-429B-95C0-A0DEE9C060BE}">
      <dgm:prSet phldrT="[文本]"/>
      <dgm:spPr/>
      <dgm:t>
        <a:bodyPr/>
        <a:lstStyle/>
        <a:p>
          <a:r>
            <a:rPr lang="zh-CN" altLang="en-US" dirty="0" smtClean="0"/>
            <a:t>书法绘画</a:t>
          </a:r>
          <a:endParaRPr lang="zh-CN" altLang="en-US" dirty="0"/>
        </a:p>
      </dgm:t>
    </dgm:pt>
    <dgm:pt modelId="{67B21C43-31C2-4C55-A97D-F4FCACDC1E70}" cxnId="{7F0D2A27-A9D4-4E8F-AF36-0EED4603065A}" type="parTrans">
      <dgm:prSet/>
      <dgm:spPr/>
      <dgm:t>
        <a:bodyPr/>
        <a:lstStyle/>
        <a:p>
          <a:endParaRPr lang="zh-CN" altLang="en-US"/>
        </a:p>
      </dgm:t>
    </dgm:pt>
    <dgm:pt modelId="{8C7A0AEB-2757-468E-8910-4DC10FA686F5}" cxnId="{7F0D2A27-A9D4-4E8F-AF36-0EED4603065A}" type="sibTrans">
      <dgm:prSet/>
      <dgm:spPr/>
      <dgm:t>
        <a:bodyPr/>
        <a:lstStyle/>
        <a:p>
          <a:endParaRPr lang="zh-CN" altLang="en-US"/>
        </a:p>
      </dgm:t>
    </dgm:pt>
    <dgm:pt modelId="{F6F4F9FC-648A-4ACB-A7EF-CDA946D75F31}">
      <dgm:prSet phldrT="[文本]"/>
      <dgm:spPr/>
      <dgm:t>
        <a:bodyPr/>
        <a:lstStyle/>
        <a:p>
          <a:r>
            <a:rPr lang="en-US" altLang="zh-CN" dirty="0" smtClean="0"/>
            <a:t>……</a:t>
          </a:r>
          <a:endParaRPr lang="zh-CN" altLang="en-US" dirty="0"/>
        </a:p>
      </dgm:t>
    </dgm:pt>
    <dgm:pt modelId="{3F82868B-33D5-4898-AF10-148CE96FF5D3}" cxnId="{849FC155-F0FE-4E1A-92A7-9C4EB57DFC13}" type="parTrans">
      <dgm:prSet/>
      <dgm:spPr/>
      <dgm:t>
        <a:bodyPr/>
        <a:lstStyle/>
        <a:p>
          <a:endParaRPr lang="zh-CN" altLang="en-US"/>
        </a:p>
      </dgm:t>
    </dgm:pt>
    <dgm:pt modelId="{560C7CF4-E3B6-4149-9826-7099F3B1512B}" cxnId="{849FC155-F0FE-4E1A-92A7-9C4EB57DFC13}" type="sibTrans">
      <dgm:prSet/>
      <dgm:spPr/>
      <dgm:t>
        <a:bodyPr/>
        <a:lstStyle/>
        <a:p>
          <a:endParaRPr lang="zh-CN" altLang="en-US"/>
        </a:p>
      </dgm:t>
    </dgm:pt>
    <dgm:pt modelId="{96D79B0B-5988-45FF-B1D5-A3F496360949}" type="pres">
      <dgm:prSet presAssocID="{A28E21D3-80C9-4D67-B5A6-CB9F7A2DDE76}" presName="diagram" presStyleCnt="0">
        <dgm:presLayoutVars>
          <dgm:chPref val="1"/>
          <dgm:dir/>
          <dgm:animOne val="branch"/>
          <dgm:animLvl val="lvl"/>
          <dgm:resizeHandles/>
        </dgm:presLayoutVars>
      </dgm:prSet>
      <dgm:spPr/>
      <dgm:t>
        <a:bodyPr/>
        <a:lstStyle/>
        <a:p>
          <a:endParaRPr lang="zh-CN" altLang="en-US"/>
        </a:p>
      </dgm:t>
    </dgm:pt>
    <dgm:pt modelId="{B2A81FB1-E12F-412C-9E32-282B390339FB}" type="pres">
      <dgm:prSet presAssocID="{86C8D7BC-125E-48B2-845D-3E1BBB389976}" presName="root" presStyleCnt="0"/>
      <dgm:spPr/>
    </dgm:pt>
    <dgm:pt modelId="{7AEF8B72-DDCC-43F9-B7B4-6746815CA56C}" type="pres">
      <dgm:prSet presAssocID="{86C8D7BC-125E-48B2-845D-3E1BBB389976}" presName="rootComposite" presStyleCnt="0"/>
      <dgm:spPr/>
    </dgm:pt>
    <dgm:pt modelId="{CD4B7F57-C30B-4CCD-B433-5CEADDB3D92C}" type="pres">
      <dgm:prSet presAssocID="{86C8D7BC-125E-48B2-845D-3E1BBB389976}" presName="rootText" presStyleLbl="node1" presStyleIdx="0" presStyleCnt="5"/>
      <dgm:spPr/>
      <dgm:t>
        <a:bodyPr/>
        <a:lstStyle/>
        <a:p>
          <a:endParaRPr lang="zh-CN" altLang="en-US"/>
        </a:p>
      </dgm:t>
    </dgm:pt>
    <dgm:pt modelId="{9868B1E9-90D3-4D90-804F-F138A886992E}" type="pres">
      <dgm:prSet presAssocID="{86C8D7BC-125E-48B2-845D-3E1BBB389976}" presName="rootConnector" presStyleLbl="node1" presStyleIdx="0" presStyleCnt="5"/>
      <dgm:spPr/>
      <dgm:t>
        <a:bodyPr/>
        <a:lstStyle/>
        <a:p>
          <a:endParaRPr lang="zh-CN" altLang="en-US"/>
        </a:p>
      </dgm:t>
    </dgm:pt>
    <dgm:pt modelId="{7496B28C-FBD3-409E-AD11-408C0DEFCFB3}" type="pres">
      <dgm:prSet presAssocID="{86C8D7BC-125E-48B2-845D-3E1BBB389976}" presName="childShape" presStyleCnt="0"/>
      <dgm:spPr/>
    </dgm:pt>
    <dgm:pt modelId="{14650FA5-C726-47CF-AF6A-1B4262826C10}" type="pres">
      <dgm:prSet presAssocID="{81071E44-5A97-49DC-A773-C58C855AC3FD}" presName="Name13" presStyleLbl="parChTrans1D2" presStyleIdx="0" presStyleCnt="24"/>
      <dgm:spPr/>
      <dgm:t>
        <a:bodyPr/>
        <a:lstStyle/>
        <a:p>
          <a:endParaRPr lang="zh-CN" altLang="en-US"/>
        </a:p>
      </dgm:t>
    </dgm:pt>
    <dgm:pt modelId="{19599252-D754-4F81-8231-901C75402D22}" type="pres">
      <dgm:prSet presAssocID="{5D108F39-AC10-450D-83ED-0FE2A0A2F3FC}" presName="childText" presStyleLbl="bgAcc1" presStyleIdx="0" presStyleCnt="24">
        <dgm:presLayoutVars>
          <dgm:bulletEnabled val="1"/>
        </dgm:presLayoutVars>
      </dgm:prSet>
      <dgm:spPr/>
      <dgm:t>
        <a:bodyPr/>
        <a:lstStyle/>
        <a:p>
          <a:endParaRPr lang="zh-CN" altLang="en-US"/>
        </a:p>
      </dgm:t>
    </dgm:pt>
    <dgm:pt modelId="{29478619-F63E-402B-87DF-9FA1E9C6B122}" type="pres">
      <dgm:prSet presAssocID="{68A2061E-6C37-4B05-AC69-6E6217B5EBC9}" presName="Name13" presStyleLbl="parChTrans1D2" presStyleIdx="1" presStyleCnt="24"/>
      <dgm:spPr/>
      <dgm:t>
        <a:bodyPr/>
        <a:lstStyle/>
        <a:p>
          <a:endParaRPr lang="zh-CN" altLang="en-US"/>
        </a:p>
      </dgm:t>
    </dgm:pt>
    <dgm:pt modelId="{F584A57D-F0A5-48D3-9067-DE28DA8D8BF2}" type="pres">
      <dgm:prSet presAssocID="{4D99FEFB-1D34-457E-8FEE-1309837F84D3}" presName="childText" presStyleLbl="bgAcc1" presStyleIdx="1" presStyleCnt="24">
        <dgm:presLayoutVars>
          <dgm:bulletEnabled val="1"/>
        </dgm:presLayoutVars>
      </dgm:prSet>
      <dgm:spPr/>
      <dgm:t>
        <a:bodyPr/>
        <a:lstStyle/>
        <a:p>
          <a:endParaRPr lang="zh-CN" altLang="en-US"/>
        </a:p>
      </dgm:t>
    </dgm:pt>
    <dgm:pt modelId="{C4F81790-337D-46D6-8FEE-84BBD4B90F5F}" type="pres">
      <dgm:prSet presAssocID="{9A2F6395-F7C0-4EC9-9E29-0E5BFE025684}" presName="Name13" presStyleLbl="parChTrans1D2" presStyleIdx="2" presStyleCnt="24"/>
      <dgm:spPr/>
      <dgm:t>
        <a:bodyPr/>
        <a:lstStyle/>
        <a:p>
          <a:endParaRPr lang="zh-CN" altLang="en-US"/>
        </a:p>
      </dgm:t>
    </dgm:pt>
    <dgm:pt modelId="{14135BA3-FBC1-4F7C-B4D7-89DAA028C9E4}" type="pres">
      <dgm:prSet presAssocID="{D130B077-4BDD-49C5-903E-5DACE5EFF0BA}" presName="childText" presStyleLbl="bgAcc1" presStyleIdx="2" presStyleCnt="24">
        <dgm:presLayoutVars>
          <dgm:bulletEnabled val="1"/>
        </dgm:presLayoutVars>
      </dgm:prSet>
      <dgm:spPr/>
      <dgm:t>
        <a:bodyPr/>
        <a:lstStyle/>
        <a:p>
          <a:endParaRPr lang="zh-CN" altLang="en-US"/>
        </a:p>
      </dgm:t>
    </dgm:pt>
    <dgm:pt modelId="{2EAEB493-EA84-4A40-B712-B45D00E4B3E3}" type="pres">
      <dgm:prSet presAssocID="{00E73CFE-2E41-4646-92B9-75A239060FB3}" presName="Name13" presStyleLbl="parChTrans1D2" presStyleIdx="3" presStyleCnt="24"/>
      <dgm:spPr/>
      <dgm:t>
        <a:bodyPr/>
        <a:lstStyle/>
        <a:p>
          <a:endParaRPr lang="zh-CN" altLang="en-US"/>
        </a:p>
      </dgm:t>
    </dgm:pt>
    <dgm:pt modelId="{A53865E6-4438-4095-8FA8-7C2C895D355E}" type="pres">
      <dgm:prSet presAssocID="{53D72D48-3A37-4C56-A60E-8FA9B77E42E3}" presName="childText" presStyleLbl="bgAcc1" presStyleIdx="3" presStyleCnt="24">
        <dgm:presLayoutVars>
          <dgm:bulletEnabled val="1"/>
        </dgm:presLayoutVars>
      </dgm:prSet>
      <dgm:spPr/>
      <dgm:t>
        <a:bodyPr/>
        <a:lstStyle/>
        <a:p>
          <a:endParaRPr lang="zh-CN" altLang="en-US"/>
        </a:p>
      </dgm:t>
    </dgm:pt>
    <dgm:pt modelId="{46043F21-79D8-43D5-A692-4C6A75BE25D6}" type="pres">
      <dgm:prSet presAssocID="{830E74DF-33D4-43C5-BFE8-C8B65CA7E323}" presName="Name13" presStyleLbl="parChTrans1D2" presStyleIdx="4" presStyleCnt="24"/>
      <dgm:spPr/>
      <dgm:t>
        <a:bodyPr/>
        <a:lstStyle/>
        <a:p>
          <a:endParaRPr lang="zh-CN" altLang="en-US"/>
        </a:p>
      </dgm:t>
    </dgm:pt>
    <dgm:pt modelId="{AEF2A804-2B33-4E41-AE44-0B62CBF29075}" type="pres">
      <dgm:prSet presAssocID="{5F5F0A96-C4E9-4F3C-942E-A474BD8BF905}" presName="childText" presStyleLbl="bgAcc1" presStyleIdx="4" presStyleCnt="24">
        <dgm:presLayoutVars>
          <dgm:bulletEnabled val="1"/>
        </dgm:presLayoutVars>
      </dgm:prSet>
      <dgm:spPr/>
      <dgm:t>
        <a:bodyPr/>
        <a:lstStyle/>
        <a:p>
          <a:endParaRPr lang="zh-CN" altLang="en-US"/>
        </a:p>
      </dgm:t>
    </dgm:pt>
    <dgm:pt modelId="{97A16EB3-8AC0-4680-B26E-0F84CC2EBEEF}" type="pres">
      <dgm:prSet presAssocID="{8C741932-BD5D-442B-99B1-8D5CFF2B70C5}" presName="root" presStyleCnt="0"/>
      <dgm:spPr/>
    </dgm:pt>
    <dgm:pt modelId="{341372DE-5E25-47CD-BD81-6646CAE2855E}" type="pres">
      <dgm:prSet presAssocID="{8C741932-BD5D-442B-99B1-8D5CFF2B70C5}" presName="rootComposite" presStyleCnt="0"/>
      <dgm:spPr/>
    </dgm:pt>
    <dgm:pt modelId="{A7024039-EA6C-4032-B43D-C1B99665659E}" type="pres">
      <dgm:prSet presAssocID="{8C741932-BD5D-442B-99B1-8D5CFF2B70C5}" presName="rootText" presStyleLbl="node1" presStyleIdx="1" presStyleCnt="5"/>
      <dgm:spPr/>
      <dgm:t>
        <a:bodyPr/>
        <a:lstStyle/>
        <a:p>
          <a:endParaRPr lang="zh-CN" altLang="en-US"/>
        </a:p>
      </dgm:t>
    </dgm:pt>
    <dgm:pt modelId="{A9C3284B-A726-4A4E-8F21-D684C8793E9F}" type="pres">
      <dgm:prSet presAssocID="{8C741932-BD5D-442B-99B1-8D5CFF2B70C5}" presName="rootConnector" presStyleLbl="node1" presStyleIdx="1" presStyleCnt="5"/>
      <dgm:spPr/>
      <dgm:t>
        <a:bodyPr/>
        <a:lstStyle/>
        <a:p>
          <a:endParaRPr lang="zh-CN" altLang="en-US"/>
        </a:p>
      </dgm:t>
    </dgm:pt>
    <dgm:pt modelId="{33EABA1C-47AD-405E-8088-E9AB58F452D3}" type="pres">
      <dgm:prSet presAssocID="{8C741932-BD5D-442B-99B1-8D5CFF2B70C5}" presName="childShape" presStyleCnt="0"/>
      <dgm:spPr/>
    </dgm:pt>
    <dgm:pt modelId="{9F1130B2-18E2-44EF-9783-DCEB85DFFEE5}" type="pres">
      <dgm:prSet presAssocID="{4C5B980C-01E3-4FEC-90C7-1658B200504E}" presName="Name13" presStyleLbl="parChTrans1D2" presStyleIdx="5" presStyleCnt="24"/>
      <dgm:spPr/>
      <dgm:t>
        <a:bodyPr/>
        <a:lstStyle/>
        <a:p>
          <a:endParaRPr lang="zh-CN" altLang="en-US"/>
        </a:p>
      </dgm:t>
    </dgm:pt>
    <dgm:pt modelId="{302D5A7F-76E0-4CA2-992D-3DBB96CAE33F}" type="pres">
      <dgm:prSet presAssocID="{E0F6F611-FE45-4985-AE5F-81463F0EDD2C}" presName="childText" presStyleLbl="bgAcc1" presStyleIdx="5" presStyleCnt="24">
        <dgm:presLayoutVars>
          <dgm:bulletEnabled val="1"/>
        </dgm:presLayoutVars>
      </dgm:prSet>
      <dgm:spPr/>
      <dgm:t>
        <a:bodyPr/>
        <a:lstStyle/>
        <a:p>
          <a:endParaRPr lang="zh-CN" altLang="en-US"/>
        </a:p>
      </dgm:t>
    </dgm:pt>
    <dgm:pt modelId="{3755CF10-ED46-4AD3-BF60-CFC0221C18AC}" type="pres">
      <dgm:prSet presAssocID="{15C10FB1-560E-4472-98BC-3CB3D6CFDB38}" presName="Name13" presStyleLbl="parChTrans1D2" presStyleIdx="6" presStyleCnt="24"/>
      <dgm:spPr/>
      <dgm:t>
        <a:bodyPr/>
        <a:lstStyle/>
        <a:p>
          <a:endParaRPr lang="zh-CN" altLang="en-US"/>
        </a:p>
      </dgm:t>
    </dgm:pt>
    <dgm:pt modelId="{5CDFDA7E-0F08-4B30-9DC3-60848C7A835B}" type="pres">
      <dgm:prSet presAssocID="{C947DB03-5BB1-4885-B87C-2C94119BB6C6}" presName="childText" presStyleLbl="bgAcc1" presStyleIdx="6" presStyleCnt="24">
        <dgm:presLayoutVars>
          <dgm:bulletEnabled val="1"/>
        </dgm:presLayoutVars>
      </dgm:prSet>
      <dgm:spPr/>
      <dgm:t>
        <a:bodyPr/>
        <a:lstStyle/>
        <a:p>
          <a:endParaRPr lang="zh-CN" altLang="en-US"/>
        </a:p>
      </dgm:t>
    </dgm:pt>
    <dgm:pt modelId="{51BF0BB5-AF77-47E5-8FA0-03E917E1CD02}" type="pres">
      <dgm:prSet presAssocID="{E7D61FE8-EE5D-42BA-B4FC-DD9BF1309737}" presName="Name13" presStyleLbl="parChTrans1D2" presStyleIdx="7" presStyleCnt="24"/>
      <dgm:spPr/>
      <dgm:t>
        <a:bodyPr/>
        <a:lstStyle/>
        <a:p>
          <a:endParaRPr lang="zh-CN" altLang="en-US"/>
        </a:p>
      </dgm:t>
    </dgm:pt>
    <dgm:pt modelId="{69611F57-1A2C-4BF9-AEB3-68CF083DCA5F}" type="pres">
      <dgm:prSet presAssocID="{B1559328-5816-497B-8CD0-1255B387F141}" presName="childText" presStyleLbl="bgAcc1" presStyleIdx="7" presStyleCnt="24">
        <dgm:presLayoutVars>
          <dgm:bulletEnabled val="1"/>
        </dgm:presLayoutVars>
      </dgm:prSet>
      <dgm:spPr/>
      <dgm:t>
        <a:bodyPr/>
        <a:lstStyle/>
        <a:p>
          <a:endParaRPr lang="zh-CN" altLang="en-US"/>
        </a:p>
      </dgm:t>
    </dgm:pt>
    <dgm:pt modelId="{EAB62B79-3272-44D9-8A94-43B5843CF9D8}" type="pres">
      <dgm:prSet presAssocID="{59B03754-740F-4F16-A072-F160FFC2907B}" presName="Name13" presStyleLbl="parChTrans1D2" presStyleIdx="8" presStyleCnt="24"/>
      <dgm:spPr/>
      <dgm:t>
        <a:bodyPr/>
        <a:lstStyle/>
        <a:p>
          <a:endParaRPr lang="zh-CN" altLang="en-US"/>
        </a:p>
      </dgm:t>
    </dgm:pt>
    <dgm:pt modelId="{EC6B5305-9900-4364-9F69-98AC125F6848}" type="pres">
      <dgm:prSet presAssocID="{E645874B-1136-45A4-B0D9-05313CBEA995}" presName="childText" presStyleLbl="bgAcc1" presStyleIdx="8" presStyleCnt="24">
        <dgm:presLayoutVars>
          <dgm:bulletEnabled val="1"/>
        </dgm:presLayoutVars>
      </dgm:prSet>
      <dgm:spPr/>
      <dgm:t>
        <a:bodyPr/>
        <a:lstStyle/>
        <a:p>
          <a:endParaRPr lang="zh-CN" altLang="en-US"/>
        </a:p>
      </dgm:t>
    </dgm:pt>
    <dgm:pt modelId="{610CD516-2C0C-4552-A81B-84F12AE37B1D}" type="pres">
      <dgm:prSet presAssocID="{07C333B2-6772-4C08-BED0-03AC8F8D415E}" presName="root" presStyleCnt="0"/>
      <dgm:spPr/>
    </dgm:pt>
    <dgm:pt modelId="{587CA587-C21F-49D4-A060-5AFCEA5B1639}" type="pres">
      <dgm:prSet presAssocID="{07C333B2-6772-4C08-BED0-03AC8F8D415E}" presName="rootComposite" presStyleCnt="0"/>
      <dgm:spPr/>
    </dgm:pt>
    <dgm:pt modelId="{81960E07-F51F-42F2-B7E0-42EF804EE17D}" type="pres">
      <dgm:prSet presAssocID="{07C333B2-6772-4C08-BED0-03AC8F8D415E}" presName="rootText" presStyleLbl="node1" presStyleIdx="2" presStyleCnt="5"/>
      <dgm:spPr/>
      <dgm:t>
        <a:bodyPr/>
        <a:lstStyle/>
        <a:p>
          <a:endParaRPr lang="zh-CN" altLang="en-US"/>
        </a:p>
      </dgm:t>
    </dgm:pt>
    <dgm:pt modelId="{1BFBCB1C-2347-4D61-B45C-D7D2B9AA2332}" type="pres">
      <dgm:prSet presAssocID="{07C333B2-6772-4C08-BED0-03AC8F8D415E}" presName="rootConnector" presStyleLbl="node1" presStyleIdx="2" presStyleCnt="5"/>
      <dgm:spPr/>
      <dgm:t>
        <a:bodyPr/>
        <a:lstStyle/>
        <a:p>
          <a:endParaRPr lang="zh-CN" altLang="en-US"/>
        </a:p>
      </dgm:t>
    </dgm:pt>
    <dgm:pt modelId="{3FAF5BA5-E2FF-4B61-9DBE-3DDF10A6B962}" type="pres">
      <dgm:prSet presAssocID="{07C333B2-6772-4C08-BED0-03AC8F8D415E}" presName="childShape" presStyleCnt="0"/>
      <dgm:spPr/>
    </dgm:pt>
    <dgm:pt modelId="{472A56A2-1556-4E40-9384-0BEDD114309C}" type="pres">
      <dgm:prSet presAssocID="{445CD99F-86ED-48CB-988A-08F8D94CD13D}" presName="Name13" presStyleLbl="parChTrans1D2" presStyleIdx="9" presStyleCnt="24"/>
      <dgm:spPr/>
      <dgm:t>
        <a:bodyPr/>
        <a:lstStyle/>
        <a:p>
          <a:endParaRPr lang="zh-CN" altLang="en-US"/>
        </a:p>
      </dgm:t>
    </dgm:pt>
    <dgm:pt modelId="{9E61266F-187D-4C9D-ACEA-62AF43C0949B}" type="pres">
      <dgm:prSet presAssocID="{04601819-C8A8-4FA3-9F6D-5437E386068C}" presName="childText" presStyleLbl="bgAcc1" presStyleIdx="9" presStyleCnt="24">
        <dgm:presLayoutVars>
          <dgm:bulletEnabled val="1"/>
        </dgm:presLayoutVars>
      </dgm:prSet>
      <dgm:spPr/>
      <dgm:t>
        <a:bodyPr/>
        <a:lstStyle/>
        <a:p>
          <a:endParaRPr lang="zh-CN" altLang="en-US"/>
        </a:p>
      </dgm:t>
    </dgm:pt>
    <dgm:pt modelId="{B6117655-7DCF-4C58-AFD2-7EA7B188D1DF}" type="pres">
      <dgm:prSet presAssocID="{C94F6FE8-A7B5-4C21-9C6D-B352BBFBF55C}" presName="Name13" presStyleLbl="parChTrans1D2" presStyleIdx="10" presStyleCnt="24"/>
      <dgm:spPr/>
      <dgm:t>
        <a:bodyPr/>
        <a:lstStyle/>
        <a:p>
          <a:endParaRPr lang="zh-CN" altLang="en-US"/>
        </a:p>
      </dgm:t>
    </dgm:pt>
    <dgm:pt modelId="{1370329C-D57B-41F6-B9A3-1EA79D682455}" type="pres">
      <dgm:prSet presAssocID="{B7F3A981-D339-419D-954E-AAFDBFDA40B1}" presName="childText" presStyleLbl="bgAcc1" presStyleIdx="10" presStyleCnt="24">
        <dgm:presLayoutVars>
          <dgm:bulletEnabled val="1"/>
        </dgm:presLayoutVars>
      </dgm:prSet>
      <dgm:spPr/>
      <dgm:t>
        <a:bodyPr/>
        <a:lstStyle/>
        <a:p>
          <a:endParaRPr lang="zh-CN" altLang="en-US"/>
        </a:p>
      </dgm:t>
    </dgm:pt>
    <dgm:pt modelId="{A564C687-6F6B-4525-BCB3-4CF796F083EC}" type="pres">
      <dgm:prSet presAssocID="{9212C835-1AF5-4855-9E20-A2B897B2577B}" presName="Name13" presStyleLbl="parChTrans1D2" presStyleIdx="11" presStyleCnt="24"/>
      <dgm:spPr/>
      <dgm:t>
        <a:bodyPr/>
        <a:lstStyle/>
        <a:p>
          <a:endParaRPr lang="zh-CN" altLang="en-US"/>
        </a:p>
      </dgm:t>
    </dgm:pt>
    <dgm:pt modelId="{8CCFE3B6-7117-41A8-855F-20BEE778D8F3}" type="pres">
      <dgm:prSet presAssocID="{79A3A8AE-B755-469C-8999-6D25A65A45FB}" presName="childText" presStyleLbl="bgAcc1" presStyleIdx="11" presStyleCnt="24">
        <dgm:presLayoutVars>
          <dgm:bulletEnabled val="1"/>
        </dgm:presLayoutVars>
      </dgm:prSet>
      <dgm:spPr/>
      <dgm:t>
        <a:bodyPr/>
        <a:lstStyle/>
        <a:p>
          <a:endParaRPr lang="zh-CN" altLang="en-US"/>
        </a:p>
      </dgm:t>
    </dgm:pt>
    <dgm:pt modelId="{55FF7307-BE20-4C3C-B7BD-B2757B88D3EB}" type="pres">
      <dgm:prSet presAssocID="{BF596B5B-96FC-43D9-81E7-F4205889BBCD}" presName="Name13" presStyleLbl="parChTrans1D2" presStyleIdx="12" presStyleCnt="24"/>
      <dgm:spPr/>
      <dgm:t>
        <a:bodyPr/>
        <a:lstStyle/>
        <a:p>
          <a:endParaRPr lang="zh-CN" altLang="en-US"/>
        </a:p>
      </dgm:t>
    </dgm:pt>
    <dgm:pt modelId="{13839CB9-32AA-4599-A6C3-F6EC4C0CA76C}" type="pres">
      <dgm:prSet presAssocID="{F5338046-DF94-4221-AA32-DDBCFD50CCB2}" presName="childText" presStyleLbl="bgAcc1" presStyleIdx="12" presStyleCnt="24">
        <dgm:presLayoutVars>
          <dgm:bulletEnabled val="1"/>
        </dgm:presLayoutVars>
      </dgm:prSet>
      <dgm:spPr/>
      <dgm:t>
        <a:bodyPr/>
        <a:lstStyle/>
        <a:p>
          <a:endParaRPr lang="zh-CN" altLang="en-US"/>
        </a:p>
      </dgm:t>
    </dgm:pt>
    <dgm:pt modelId="{6374EBE6-38F9-4345-87D1-934ABD113AEA}" type="pres">
      <dgm:prSet presAssocID="{46F2CC45-7DB5-4D4B-9BFA-E373CFEA6143}" presName="Name13" presStyleLbl="parChTrans1D2" presStyleIdx="13" presStyleCnt="24"/>
      <dgm:spPr/>
      <dgm:t>
        <a:bodyPr/>
        <a:lstStyle/>
        <a:p>
          <a:endParaRPr lang="zh-CN" altLang="en-US"/>
        </a:p>
      </dgm:t>
    </dgm:pt>
    <dgm:pt modelId="{7F3B4DCC-CA76-4C05-A4B5-69D99B617E53}" type="pres">
      <dgm:prSet presAssocID="{1553F953-9B95-48EE-86CC-ABDE5CED99AD}" presName="childText" presStyleLbl="bgAcc1" presStyleIdx="13" presStyleCnt="24">
        <dgm:presLayoutVars>
          <dgm:bulletEnabled val="1"/>
        </dgm:presLayoutVars>
      </dgm:prSet>
      <dgm:spPr/>
      <dgm:t>
        <a:bodyPr/>
        <a:lstStyle/>
        <a:p>
          <a:endParaRPr lang="zh-CN" altLang="en-US"/>
        </a:p>
      </dgm:t>
    </dgm:pt>
    <dgm:pt modelId="{677489ED-64E7-4E8E-89B2-8E66654CA9A1}" type="pres">
      <dgm:prSet presAssocID="{8C4372ED-D0D0-45A1-80DE-BFB013AE9B1A}" presName="root" presStyleCnt="0"/>
      <dgm:spPr/>
    </dgm:pt>
    <dgm:pt modelId="{8B7BB613-793D-4C1F-9610-509CF4B5C51F}" type="pres">
      <dgm:prSet presAssocID="{8C4372ED-D0D0-45A1-80DE-BFB013AE9B1A}" presName="rootComposite" presStyleCnt="0"/>
      <dgm:spPr/>
    </dgm:pt>
    <dgm:pt modelId="{BB641A97-38E8-4C2F-82B9-5ADA95BA233B}" type="pres">
      <dgm:prSet presAssocID="{8C4372ED-D0D0-45A1-80DE-BFB013AE9B1A}" presName="rootText" presStyleLbl="node1" presStyleIdx="3" presStyleCnt="5"/>
      <dgm:spPr/>
      <dgm:t>
        <a:bodyPr/>
        <a:lstStyle/>
        <a:p>
          <a:endParaRPr lang="zh-CN" altLang="en-US"/>
        </a:p>
      </dgm:t>
    </dgm:pt>
    <dgm:pt modelId="{BF4B774C-9D48-4B21-BA72-60BCBC706B90}" type="pres">
      <dgm:prSet presAssocID="{8C4372ED-D0D0-45A1-80DE-BFB013AE9B1A}" presName="rootConnector" presStyleLbl="node1" presStyleIdx="3" presStyleCnt="5"/>
      <dgm:spPr/>
      <dgm:t>
        <a:bodyPr/>
        <a:lstStyle/>
        <a:p>
          <a:endParaRPr lang="zh-CN" altLang="en-US"/>
        </a:p>
      </dgm:t>
    </dgm:pt>
    <dgm:pt modelId="{7EB852C1-57D0-43F3-82A0-D29507DB1B79}" type="pres">
      <dgm:prSet presAssocID="{8C4372ED-D0D0-45A1-80DE-BFB013AE9B1A}" presName="childShape" presStyleCnt="0"/>
      <dgm:spPr/>
    </dgm:pt>
    <dgm:pt modelId="{70D2C5D0-7F47-4836-88A4-0953140B13AC}" type="pres">
      <dgm:prSet presAssocID="{77F7F17F-DDFC-4A5F-AF73-84AC1A55C7E1}" presName="Name13" presStyleLbl="parChTrans1D2" presStyleIdx="14" presStyleCnt="24"/>
      <dgm:spPr/>
      <dgm:t>
        <a:bodyPr/>
        <a:lstStyle/>
        <a:p>
          <a:endParaRPr lang="zh-CN" altLang="en-US"/>
        </a:p>
      </dgm:t>
    </dgm:pt>
    <dgm:pt modelId="{A39AD939-CB0E-4F84-91E6-5AA565023C1C}" type="pres">
      <dgm:prSet presAssocID="{3C417467-55CD-4A9F-81DF-3A4302273D8F}" presName="childText" presStyleLbl="bgAcc1" presStyleIdx="14" presStyleCnt="24">
        <dgm:presLayoutVars>
          <dgm:bulletEnabled val="1"/>
        </dgm:presLayoutVars>
      </dgm:prSet>
      <dgm:spPr/>
      <dgm:t>
        <a:bodyPr/>
        <a:lstStyle/>
        <a:p>
          <a:endParaRPr lang="zh-CN" altLang="en-US"/>
        </a:p>
      </dgm:t>
    </dgm:pt>
    <dgm:pt modelId="{2E2A94E7-493E-4F67-83AF-027263002030}" type="pres">
      <dgm:prSet presAssocID="{091DAE6A-3E37-4529-9ADB-B78127F2B770}" presName="Name13" presStyleLbl="parChTrans1D2" presStyleIdx="15" presStyleCnt="24"/>
      <dgm:spPr/>
      <dgm:t>
        <a:bodyPr/>
        <a:lstStyle/>
        <a:p>
          <a:endParaRPr lang="zh-CN" altLang="en-US"/>
        </a:p>
      </dgm:t>
    </dgm:pt>
    <dgm:pt modelId="{7E250AD1-26B2-4F98-A48A-3B8595638DD8}" type="pres">
      <dgm:prSet presAssocID="{DABD3A9D-738E-435E-8DAB-CCB8269CB277}" presName="childText" presStyleLbl="bgAcc1" presStyleIdx="15" presStyleCnt="24">
        <dgm:presLayoutVars>
          <dgm:bulletEnabled val="1"/>
        </dgm:presLayoutVars>
      </dgm:prSet>
      <dgm:spPr/>
      <dgm:t>
        <a:bodyPr/>
        <a:lstStyle/>
        <a:p>
          <a:endParaRPr lang="zh-CN" altLang="en-US"/>
        </a:p>
      </dgm:t>
    </dgm:pt>
    <dgm:pt modelId="{4EDAA1C5-D6C7-4255-9430-EF8113406232}" type="pres">
      <dgm:prSet presAssocID="{889BD406-3144-4992-8EFA-E40F13B801D6}" presName="Name13" presStyleLbl="parChTrans1D2" presStyleIdx="16" presStyleCnt="24"/>
      <dgm:spPr/>
      <dgm:t>
        <a:bodyPr/>
        <a:lstStyle/>
        <a:p>
          <a:endParaRPr lang="zh-CN" altLang="en-US"/>
        </a:p>
      </dgm:t>
    </dgm:pt>
    <dgm:pt modelId="{A64225A2-3C61-485C-A4F3-7925FC049989}" type="pres">
      <dgm:prSet presAssocID="{104DD3AE-FE57-4F48-A772-DBB5862098F9}" presName="childText" presStyleLbl="bgAcc1" presStyleIdx="16" presStyleCnt="24">
        <dgm:presLayoutVars>
          <dgm:bulletEnabled val="1"/>
        </dgm:presLayoutVars>
      </dgm:prSet>
      <dgm:spPr/>
      <dgm:t>
        <a:bodyPr/>
        <a:lstStyle/>
        <a:p>
          <a:endParaRPr lang="zh-CN" altLang="en-US"/>
        </a:p>
      </dgm:t>
    </dgm:pt>
    <dgm:pt modelId="{F9E8385E-2BE4-42E3-8CD8-E60A7F02A9D4}" type="pres">
      <dgm:prSet presAssocID="{1089D57E-54FC-4372-8FA2-BB7392E2873D}" presName="Name13" presStyleLbl="parChTrans1D2" presStyleIdx="17" presStyleCnt="24"/>
      <dgm:spPr/>
      <dgm:t>
        <a:bodyPr/>
        <a:lstStyle/>
        <a:p>
          <a:endParaRPr lang="zh-CN" altLang="en-US"/>
        </a:p>
      </dgm:t>
    </dgm:pt>
    <dgm:pt modelId="{E9055799-85F7-4A8A-8E98-2456F318378F}" type="pres">
      <dgm:prSet presAssocID="{F28A1372-497A-42F8-BD53-EFE21C07F328}" presName="childText" presStyleLbl="bgAcc1" presStyleIdx="17" presStyleCnt="24">
        <dgm:presLayoutVars>
          <dgm:bulletEnabled val="1"/>
        </dgm:presLayoutVars>
      </dgm:prSet>
      <dgm:spPr/>
      <dgm:t>
        <a:bodyPr/>
        <a:lstStyle/>
        <a:p>
          <a:endParaRPr lang="zh-CN" altLang="en-US"/>
        </a:p>
      </dgm:t>
    </dgm:pt>
    <dgm:pt modelId="{73A304B9-EA9F-4F81-AABC-1EB1F9838958}" type="pres">
      <dgm:prSet presAssocID="{1D31470B-32D3-47D1-BB4D-E3BADFE37899}" presName="Name13" presStyleLbl="parChTrans1D2" presStyleIdx="18" presStyleCnt="24"/>
      <dgm:spPr/>
      <dgm:t>
        <a:bodyPr/>
        <a:lstStyle/>
        <a:p>
          <a:endParaRPr lang="zh-CN" altLang="en-US"/>
        </a:p>
      </dgm:t>
    </dgm:pt>
    <dgm:pt modelId="{2AD10D29-BC4A-4694-92F2-E6365D6E2852}" type="pres">
      <dgm:prSet presAssocID="{2E819E24-55B8-4B4B-9F3F-ED99277C921B}" presName="childText" presStyleLbl="bgAcc1" presStyleIdx="18" presStyleCnt="24">
        <dgm:presLayoutVars>
          <dgm:bulletEnabled val="1"/>
        </dgm:presLayoutVars>
      </dgm:prSet>
      <dgm:spPr/>
      <dgm:t>
        <a:bodyPr/>
        <a:lstStyle/>
        <a:p>
          <a:endParaRPr lang="zh-CN" altLang="en-US"/>
        </a:p>
      </dgm:t>
    </dgm:pt>
    <dgm:pt modelId="{016759EB-8615-44BC-A5C5-BB5BDF6B71DE}" type="pres">
      <dgm:prSet presAssocID="{C53CD2D0-C4D6-4A5E-9F0F-ACF6383548DB}" presName="root" presStyleCnt="0"/>
      <dgm:spPr/>
    </dgm:pt>
    <dgm:pt modelId="{C5D6D118-9AC5-43B6-B83B-83897144F68C}" type="pres">
      <dgm:prSet presAssocID="{C53CD2D0-C4D6-4A5E-9F0F-ACF6383548DB}" presName="rootComposite" presStyleCnt="0"/>
      <dgm:spPr/>
    </dgm:pt>
    <dgm:pt modelId="{6E5BB137-E5CF-4657-8AAA-4AD60DEC5459}" type="pres">
      <dgm:prSet presAssocID="{C53CD2D0-C4D6-4A5E-9F0F-ACF6383548DB}" presName="rootText" presStyleLbl="node1" presStyleIdx="4" presStyleCnt="5"/>
      <dgm:spPr/>
      <dgm:t>
        <a:bodyPr/>
        <a:lstStyle/>
        <a:p>
          <a:endParaRPr lang="zh-CN" altLang="en-US"/>
        </a:p>
      </dgm:t>
    </dgm:pt>
    <dgm:pt modelId="{1D2FDD78-699A-4118-ACC5-23E260E05F3D}" type="pres">
      <dgm:prSet presAssocID="{C53CD2D0-C4D6-4A5E-9F0F-ACF6383548DB}" presName="rootConnector" presStyleLbl="node1" presStyleIdx="4" presStyleCnt="5"/>
      <dgm:spPr/>
      <dgm:t>
        <a:bodyPr/>
        <a:lstStyle/>
        <a:p>
          <a:endParaRPr lang="zh-CN" altLang="en-US"/>
        </a:p>
      </dgm:t>
    </dgm:pt>
    <dgm:pt modelId="{84077438-3F6E-45AC-A73B-2A58D858A8D1}" type="pres">
      <dgm:prSet presAssocID="{C53CD2D0-C4D6-4A5E-9F0F-ACF6383548DB}" presName="childShape" presStyleCnt="0"/>
      <dgm:spPr/>
    </dgm:pt>
    <dgm:pt modelId="{E02633A1-28D3-466F-9EAA-0F4AED899E52}" type="pres">
      <dgm:prSet presAssocID="{9D1DFDB2-8F0A-49CD-8856-32D32E1900E8}" presName="Name13" presStyleLbl="parChTrans1D2" presStyleIdx="19" presStyleCnt="24"/>
      <dgm:spPr/>
      <dgm:t>
        <a:bodyPr/>
        <a:lstStyle/>
        <a:p>
          <a:endParaRPr lang="zh-CN" altLang="en-US"/>
        </a:p>
      </dgm:t>
    </dgm:pt>
    <dgm:pt modelId="{1DF53AAE-DBA1-4104-89C4-8BB2561D70A7}" type="pres">
      <dgm:prSet presAssocID="{53C01BE4-69E8-4142-A80F-1A6498514F37}" presName="childText" presStyleLbl="bgAcc1" presStyleIdx="19" presStyleCnt="24">
        <dgm:presLayoutVars>
          <dgm:bulletEnabled val="1"/>
        </dgm:presLayoutVars>
      </dgm:prSet>
      <dgm:spPr/>
      <dgm:t>
        <a:bodyPr/>
        <a:lstStyle/>
        <a:p>
          <a:endParaRPr lang="zh-CN" altLang="en-US"/>
        </a:p>
      </dgm:t>
    </dgm:pt>
    <dgm:pt modelId="{96D425FB-B634-4DAF-AD12-A2014C98E1D7}" type="pres">
      <dgm:prSet presAssocID="{5482DCA3-FB85-474D-A8D1-E12CBE96F2F7}" presName="Name13" presStyleLbl="parChTrans1D2" presStyleIdx="20" presStyleCnt="24"/>
      <dgm:spPr/>
      <dgm:t>
        <a:bodyPr/>
        <a:lstStyle/>
        <a:p>
          <a:endParaRPr lang="zh-CN" altLang="en-US"/>
        </a:p>
      </dgm:t>
    </dgm:pt>
    <dgm:pt modelId="{19C1D760-D536-48ED-989A-B62D695816FF}" type="pres">
      <dgm:prSet presAssocID="{2370A4F0-F270-43E4-9694-5E427402B65A}" presName="childText" presStyleLbl="bgAcc1" presStyleIdx="20" presStyleCnt="24">
        <dgm:presLayoutVars>
          <dgm:bulletEnabled val="1"/>
        </dgm:presLayoutVars>
      </dgm:prSet>
      <dgm:spPr/>
      <dgm:t>
        <a:bodyPr/>
        <a:lstStyle/>
        <a:p>
          <a:endParaRPr lang="zh-CN" altLang="en-US"/>
        </a:p>
      </dgm:t>
    </dgm:pt>
    <dgm:pt modelId="{F0E96C13-6D3C-459E-AEF7-562DB33D3BE1}" type="pres">
      <dgm:prSet presAssocID="{67B21C43-31C2-4C55-A97D-F4FCACDC1E70}" presName="Name13" presStyleLbl="parChTrans1D2" presStyleIdx="21" presStyleCnt="24"/>
      <dgm:spPr/>
      <dgm:t>
        <a:bodyPr/>
        <a:lstStyle/>
        <a:p>
          <a:endParaRPr lang="zh-CN" altLang="en-US"/>
        </a:p>
      </dgm:t>
    </dgm:pt>
    <dgm:pt modelId="{2D342EED-F1F1-41C3-9890-22F99E579411}" type="pres">
      <dgm:prSet presAssocID="{B5BCF32C-BFF8-429B-95C0-A0DEE9C060BE}" presName="childText" presStyleLbl="bgAcc1" presStyleIdx="21" presStyleCnt="24">
        <dgm:presLayoutVars>
          <dgm:bulletEnabled val="1"/>
        </dgm:presLayoutVars>
      </dgm:prSet>
      <dgm:spPr/>
      <dgm:t>
        <a:bodyPr/>
        <a:lstStyle/>
        <a:p>
          <a:endParaRPr lang="zh-CN" altLang="en-US"/>
        </a:p>
      </dgm:t>
    </dgm:pt>
    <dgm:pt modelId="{78240685-9F7F-41B9-96C2-FFFEE80E47C2}" type="pres">
      <dgm:prSet presAssocID="{4990A627-78D0-438D-8E2E-66941D939401}" presName="Name13" presStyleLbl="parChTrans1D2" presStyleIdx="22" presStyleCnt="24"/>
      <dgm:spPr/>
      <dgm:t>
        <a:bodyPr/>
        <a:lstStyle/>
        <a:p>
          <a:endParaRPr lang="zh-CN" altLang="en-US"/>
        </a:p>
      </dgm:t>
    </dgm:pt>
    <dgm:pt modelId="{96861C41-F481-4978-BF28-117103845158}" type="pres">
      <dgm:prSet presAssocID="{C3126822-8056-4888-8C0E-E835BFEC2002}" presName="childText" presStyleLbl="bgAcc1" presStyleIdx="22" presStyleCnt="24">
        <dgm:presLayoutVars>
          <dgm:bulletEnabled val="1"/>
        </dgm:presLayoutVars>
      </dgm:prSet>
      <dgm:spPr/>
      <dgm:t>
        <a:bodyPr/>
        <a:lstStyle/>
        <a:p>
          <a:endParaRPr lang="zh-CN" altLang="en-US"/>
        </a:p>
      </dgm:t>
    </dgm:pt>
    <dgm:pt modelId="{6CE9477C-EC47-4231-8906-51B07DAD6C24}" type="pres">
      <dgm:prSet presAssocID="{3F82868B-33D5-4898-AF10-148CE96FF5D3}" presName="Name13" presStyleLbl="parChTrans1D2" presStyleIdx="23" presStyleCnt="24"/>
      <dgm:spPr/>
      <dgm:t>
        <a:bodyPr/>
        <a:lstStyle/>
        <a:p>
          <a:endParaRPr lang="zh-CN" altLang="en-US"/>
        </a:p>
      </dgm:t>
    </dgm:pt>
    <dgm:pt modelId="{910FF680-B53B-4EE3-888A-FCEDD382C5F6}" type="pres">
      <dgm:prSet presAssocID="{F6F4F9FC-648A-4ACB-A7EF-CDA946D75F31}" presName="childText" presStyleLbl="bgAcc1" presStyleIdx="23" presStyleCnt="24">
        <dgm:presLayoutVars>
          <dgm:bulletEnabled val="1"/>
        </dgm:presLayoutVars>
      </dgm:prSet>
      <dgm:spPr/>
      <dgm:t>
        <a:bodyPr/>
        <a:lstStyle/>
        <a:p>
          <a:endParaRPr lang="zh-CN" altLang="en-US"/>
        </a:p>
      </dgm:t>
    </dgm:pt>
  </dgm:ptLst>
  <dgm:cxnLst>
    <dgm:cxn modelId="{4E9915B2-6294-4CF3-BB49-7FCAEDE05BDA}" srcId="{8C741932-BD5D-442B-99B1-8D5CFF2B70C5}" destId="{C947DB03-5BB1-4885-B87C-2C94119BB6C6}" srcOrd="1" destOrd="0" parTransId="{15C10FB1-560E-4472-98BC-3CB3D6CFDB38}" sibTransId="{68716017-6B6D-40AE-828F-F68831749607}"/>
    <dgm:cxn modelId="{1A4F5392-426A-411F-8630-9F5AA9D000D2}" type="presOf" srcId="{091DAE6A-3E37-4529-9ADB-B78127F2B770}" destId="{2E2A94E7-493E-4F67-83AF-027263002030}" srcOrd="0" destOrd="0" presId="urn:microsoft.com/office/officeart/2005/8/layout/hierarchy3"/>
    <dgm:cxn modelId="{1F1FB50E-C3B2-4D21-9938-5F0CD28F9246}" type="presOf" srcId="{F5338046-DF94-4221-AA32-DDBCFD50CCB2}" destId="{13839CB9-32AA-4599-A6C3-F6EC4C0CA76C}" srcOrd="0" destOrd="0" presId="urn:microsoft.com/office/officeart/2005/8/layout/hierarchy3"/>
    <dgm:cxn modelId="{9505EA6A-C795-4287-8816-7F3A7D7AF2B4}" type="presOf" srcId="{79A3A8AE-B755-469C-8999-6D25A65A45FB}" destId="{8CCFE3B6-7117-41A8-855F-20BEE778D8F3}" srcOrd="0" destOrd="0" presId="urn:microsoft.com/office/officeart/2005/8/layout/hierarchy3"/>
    <dgm:cxn modelId="{02D147D3-CB06-4CC0-A566-AED6288464ED}" type="presOf" srcId="{B7F3A981-D339-419D-954E-AAFDBFDA40B1}" destId="{1370329C-D57B-41F6-B9A3-1EA79D682455}" srcOrd="0" destOrd="0" presId="urn:microsoft.com/office/officeart/2005/8/layout/hierarchy3"/>
    <dgm:cxn modelId="{BD42F9CC-122A-40C0-A3BF-4E980A3C6BC7}" srcId="{8C741932-BD5D-442B-99B1-8D5CFF2B70C5}" destId="{E0F6F611-FE45-4985-AE5F-81463F0EDD2C}" srcOrd="0" destOrd="0" parTransId="{4C5B980C-01E3-4FEC-90C7-1658B200504E}" sibTransId="{3F06F873-0F4C-4CAC-AA3E-1C0262EF0E96}"/>
    <dgm:cxn modelId="{9DCD995A-29FB-4F7E-A68D-3874863B9B05}" type="presOf" srcId="{4C5B980C-01E3-4FEC-90C7-1658B200504E}" destId="{9F1130B2-18E2-44EF-9783-DCEB85DFFEE5}" srcOrd="0" destOrd="0" presId="urn:microsoft.com/office/officeart/2005/8/layout/hierarchy3"/>
    <dgm:cxn modelId="{7DA36586-7975-461A-8CEF-90168265AD43}" type="presOf" srcId="{8C741932-BD5D-442B-99B1-8D5CFF2B70C5}" destId="{A9C3284B-A726-4A4E-8F21-D684C8793E9F}" srcOrd="1" destOrd="0" presId="urn:microsoft.com/office/officeart/2005/8/layout/hierarchy3"/>
    <dgm:cxn modelId="{C7BBAB96-9B2F-422C-B43F-F2E8EE2E4670}" type="presOf" srcId="{104DD3AE-FE57-4F48-A772-DBB5862098F9}" destId="{A64225A2-3C61-485C-A4F3-7925FC049989}" srcOrd="0" destOrd="0" presId="urn:microsoft.com/office/officeart/2005/8/layout/hierarchy3"/>
    <dgm:cxn modelId="{7F0D2A27-A9D4-4E8F-AF36-0EED4603065A}" srcId="{C53CD2D0-C4D6-4A5E-9F0F-ACF6383548DB}" destId="{B5BCF32C-BFF8-429B-95C0-A0DEE9C060BE}" srcOrd="2" destOrd="0" parTransId="{67B21C43-31C2-4C55-A97D-F4FCACDC1E70}" sibTransId="{8C7A0AEB-2757-468E-8910-4DC10FA686F5}"/>
    <dgm:cxn modelId="{C8D66B60-DEAD-4C18-A008-D687A18AB1E8}" type="presOf" srcId="{445CD99F-86ED-48CB-988A-08F8D94CD13D}" destId="{472A56A2-1556-4E40-9384-0BEDD114309C}" srcOrd="0" destOrd="0" presId="urn:microsoft.com/office/officeart/2005/8/layout/hierarchy3"/>
    <dgm:cxn modelId="{9E823351-7633-4612-8E3D-C2964CC79428}" srcId="{86C8D7BC-125E-48B2-845D-3E1BBB389976}" destId="{4D99FEFB-1D34-457E-8FEE-1309837F84D3}" srcOrd="1" destOrd="0" parTransId="{68A2061E-6C37-4B05-AC69-6E6217B5EBC9}" sibTransId="{6C52717C-EB49-480B-9F0B-497892006714}"/>
    <dgm:cxn modelId="{13951E34-1CA5-464F-A382-B3317FDE6C2C}" type="presOf" srcId="{68A2061E-6C37-4B05-AC69-6E6217B5EBC9}" destId="{29478619-F63E-402B-87DF-9FA1E9C6B122}" srcOrd="0" destOrd="0" presId="urn:microsoft.com/office/officeart/2005/8/layout/hierarchy3"/>
    <dgm:cxn modelId="{767E063E-469D-4C0E-99C8-A1534DCA067A}" type="presOf" srcId="{67B21C43-31C2-4C55-A97D-F4FCACDC1E70}" destId="{F0E96C13-6D3C-459E-AEF7-562DB33D3BE1}" srcOrd="0" destOrd="0" presId="urn:microsoft.com/office/officeart/2005/8/layout/hierarchy3"/>
    <dgm:cxn modelId="{94C8A61D-58B0-4528-A192-ECA14F822ED5}" type="presOf" srcId="{1D31470B-32D3-47D1-BB4D-E3BADFE37899}" destId="{73A304B9-EA9F-4F81-AABC-1EB1F9838958}" srcOrd="0" destOrd="0" presId="urn:microsoft.com/office/officeart/2005/8/layout/hierarchy3"/>
    <dgm:cxn modelId="{27F7A500-C7F1-47FA-B37A-835480D8569E}" type="presOf" srcId="{5482DCA3-FB85-474D-A8D1-E12CBE96F2F7}" destId="{96D425FB-B634-4DAF-AD12-A2014C98E1D7}" srcOrd="0" destOrd="0" presId="urn:microsoft.com/office/officeart/2005/8/layout/hierarchy3"/>
    <dgm:cxn modelId="{739C26FB-1ABC-4913-8917-5468C781EA8D}" srcId="{8C4372ED-D0D0-45A1-80DE-BFB013AE9B1A}" destId="{3C417467-55CD-4A9F-81DF-3A4302273D8F}" srcOrd="0" destOrd="0" parTransId="{77F7F17F-DDFC-4A5F-AF73-84AC1A55C7E1}" sibTransId="{8C795971-A5BC-4BD6-99B7-E60F896AC172}"/>
    <dgm:cxn modelId="{96F3FF0A-FFA9-4677-BB2A-044A48098027}" type="presOf" srcId="{F28A1372-497A-42F8-BD53-EFE21C07F328}" destId="{E9055799-85F7-4A8A-8E98-2456F318378F}" srcOrd="0" destOrd="0" presId="urn:microsoft.com/office/officeart/2005/8/layout/hierarchy3"/>
    <dgm:cxn modelId="{B55E7186-2202-44DF-8D78-71F147907C93}" type="presOf" srcId="{59B03754-740F-4F16-A072-F160FFC2907B}" destId="{EAB62B79-3272-44D9-8A94-43B5843CF9D8}" srcOrd="0" destOrd="0" presId="urn:microsoft.com/office/officeart/2005/8/layout/hierarchy3"/>
    <dgm:cxn modelId="{B4102951-7B5D-4A44-8967-84D008AA9383}" srcId="{8C4372ED-D0D0-45A1-80DE-BFB013AE9B1A}" destId="{104DD3AE-FE57-4F48-A772-DBB5862098F9}" srcOrd="2" destOrd="0" parTransId="{889BD406-3144-4992-8EFA-E40F13B801D6}" sibTransId="{6C2272E7-3052-4293-A0D4-57BEA751A97C}"/>
    <dgm:cxn modelId="{7A95063D-1BB0-4842-BEDE-9ADFD0D62922}" type="presOf" srcId="{C94F6FE8-A7B5-4C21-9C6D-B352BBFBF55C}" destId="{B6117655-7DCF-4C58-AFD2-7EA7B188D1DF}" srcOrd="0" destOrd="0" presId="urn:microsoft.com/office/officeart/2005/8/layout/hierarchy3"/>
    <dgm:cxn modelId="{842DD21D-405D-474C-B1CF-525F7E17B286}" srcId="{A28E21D3-80C9-4D67-B5A6-CB9F7A2DDE76}" destId="{C53CD2D0-C4D6-4A5E-9F0F-ACF6383548DB}" srcOrd="4" destOrd="0" parTransId="{D6C38A69-AAEE-4169-BE89-BE552051F756}" sibTransId="{0637AD01-E6A0-4E7E-8918-24D77FD3A81A}"/>
    <dgm:cxn modelId="{A373267A-C540-4D6D-9221-6A0FC3AE3659}" type="presOf" srcId="{53D72D48-3A37-4C56-A60E-8FA9B77E42E3}" destId="{A53865E6-4438-4095-8FA8-7C2C895D355E}" srcOrd="0" destOrd="0" presId="urn:microsoft.com/office/officeart/2005/8/layout/hierarchy3"/>
    <dgm:cxn modelId="{269B8967-26A6-42C5-952C-140012C8D43C}" srcId="{8C741932-BD5D-442B-99B1-8D5CFF2B70C5}" destId="{B1559328-5816-497B-8CD0-1255B387F141}" srcOrd="2" destOrd="0" parTransId="{E7D61FE8-EE5D-42BA-B4FC-DD9BF1309737}" sibTransId="{52C895B2-896D-4B4F-BE01-0EAB0493B884}"/>
    <dgm:cxn modelId="{6AFA7DB2-EFD4-4AAA-A90B-3EB6EA55BE35}" type="presOf" srcId="{F6F4F9FC-648A-4ACB-A7EF-CDA946D75F31}" destId="{910FF680-B53B-4EE3-888A-FCEDD382C5F6}" srcOrd="0" destOrd="0" presId="urn:microsoft.com/office/officeart/2005/8/layout/hierarchy3"/>
    <dgm:cxn modelId="{FB1D2CE0-5F26-4AF0-A06B-AB1536AA0D4C}" type="presOf" srcId="{07C333B2-6772-4C08-BED0-03AC8F8D415E}" destId="{1BFBCB1C-2347-4D61-B45C-D7D2B9AA2332}" srcOrd="1" destOrd="0" presId="urn:microsoft.com/office/officeart/2005/8/layout/hierarchy3"/>
    <dgm:cxn modelId="{E10C7C63-B972-4B3F-ABF4-47C907092A6D}" srcId="{86C8D7BC-125E-48B2-845D-3E1BBB389976}" destId="{D130B077-4BDD-49C5-903E-5DACE5EFF0BA}" srcOrd="2" destOrd="0" parTransId="{9A2F6395-F7C0-4EC9-9E29-0E5BFE025684}" sibTransId="{3C2CAD5D-EC4A-4214-AC41-9206327FF05F}"/>
    <dgm:cxn modelId="{8016B8DB-749E-46AA-BC09-6E78649FA321}" type="presOf" srcId="{B5BCF32C-BFF8-429B-95C0-A0DEE9C060BE}" destId="{2D342EED-F1F1-41C3-9890-22F99E579411}" srcOrd="0" destOrd="0" presId="urn:microsoft.com/office/officeart/2005/8/layout/hierarchy3"/>
    <dgm:cxn modelId="{8DA94067-1B91-4CE8-9217-B776FF75A977}" type="presOf" srcId="{46F2CC45-7DB5-4D4B-9BFA-E373CFEA6143}" destId="{6374EBE6-38F9-4345-87D1-934ABD113AEA}" srcOrd="0" destOrd="0" presId="urn:microsoft.com/office/officeart/2005/8/layout/hierarchy3"/>
    <dgm:cxn modelId="{87423103-32B9-4AC0-95D0-DFA276502024}" type="presOf" srcId="{BF596B5B-96FC-43D9-81E7-F4205889BBCD}" destId="{55FF7307-BE20-4C3C-B7BD-B2757B88D3EB}" srcOrd="0" destOrd="0" presId="urn:microsoft.com/office/officeart/2005/8/layout/hierarchy3"/>
    <dgm:cxn modelId="{CB7FC452-5249-4A79-8508-12E9FE914299}" type="presOf" srcId="{04601819-C8A8-4FA3-9F6D-5437E386068C}" destId="{9E61266F-187D-4C9D-ACEA-62AF43C0949B}" srcOrd="0" destOrd="0" presId="urn:microsoft.com/office/officeart/2005/8/layout/hierarchy3"/>
    <dgm:cxn modelId="{58FE7999-5E48-407A-AB89-80EA8FF6F988}" type="presOf" srcId="{9A2F6395-F7C0-4EC9-9E29-0E5BFE025684}" destId="{C4F81790-337D-46D6-8FEE-84BBD4B90F5F}" srcOrd="0" destOrd="0" presId="urn:microsoft.com/office/officeart/2005/8/layout/hierarchy3"/>
    <dgm:cxn modelId="{3FDA4329-D23B-4772-9B3A-D16D1904FC98}" srcId="{07C333B2-6772-4C08-BED0-03AC8F8D415E}" destId="{04601819-C8A8-4FA3-9F6D-5437E386068C}" srcOrd="0" destOrd="0" parTransId="{445CD99F-86ED-48CB-988A-08F8D94CD13D}" sibTransId="{1A014340-3A6E-4516-BD6C-4D8C618428BA}"/>
    <dgm:cxn modelId="{C3CA9C7F-CCB5-4E32-A2E1-B7B088327D7A}" type="presOf" srcId="{2370A4F0-F270-43E4-9694-5E427402B65A}" destId="{19C1D760-D536-48ED-989A-B62D695816FF}" srcOrd="0" destOrd="0" presId="urn:microsoft.com/office/officeart/2005/8/layout/hierarchy3"/>
    <dgm:cxn modelId="{0A0F21D0-254F-4899-A1DC-7B1C1D8EA297}" type="presOf" srcId="{15C10FB1-560E-4472-98BC-3CB3D6CFDB38}" destId="{3755CF10-ED46-4AD3-BF60-CFC0221C18AC}" srcOrd="0" destOrd="0" presId="urn:microsoft.com/office/officeart/2005/8/layout/hierarchy3"/>
    <dgm:cxn modelId="{297B6835-AD94-4DA5-950F-863D0841EA2F}" type="presOf" srcId="{8C4372ED-D0D0-45A1-80DE-BFB013AE9B1A}" destId="{BF4B774C-9D48-4B21-BA72-60BCBC706B90}" srcOrd="1" destOrd="0" presId="urn:microsoft.com/office/officeart/2005/8/layout/hierarchy3"/>
    <dgm:cxn modelId="{74A4C1C2-735D-41A2-A7B1-EFB7F9967B15}" srcId="{A28E21D3-80C9-4D67-B5A6-CB9F7A2DDE76}" destId="{8C4372ED-D0D0-45A1-80DE-BFB013AE9B1A}" srcOrd="3" destOrd="0" parTransId="{CECDD58A-1452-4E43-B8BB-19B91E222F71}" sibTransId="{F4CEE336-F6F0-47F0-9177-1A09D72711FD}"/>
    <dgm:cxn modelId="{2EE9210C-2B35-4CED-B700-D248125D32EB}" type="presOf" srcId="{07C333B2-6772-4C08-BED0-03AC8F8D415E}" destId="{81960E07-F51F-42F2-B7E0-42EF804EE17D}" srcOrd="0" destOrd="0" presId="urn:microsoft.com/office/officeart/2005/8/layout/hierarchy3"/>
    <dgm:cxn modelId="{E80537E0-B549-44F6-B084-06C5A883A270}" srcId="{8C741932-BD5D-442B-99B1-8D5CFF2B70C5}" destId="{E645874B-1136-45A4-B0D9-05313CBEA995}" srcOrd="3" destOrd="0" parTransId="{59B03754-740F-4F16-A072-F160FFC2907B}" sibTransId="{408CDC0C-DC0D-476D-AFF0-5E4E881F4648}"/>
    <dgm:cxn modelId="{9A662759-0A1B-4298-9BB9-952214F07D0A}" srcId="{07C333B2-6772-4C08-BED0-03AC8F8D415E}" destId="{1553F953-9B95-48EE-86CC-ABDE5CED99AD}" srcOrd="4" destOrd="0" parTransId="{46F2CC45-7DB5-4D4B-9BFA-E373CFEA6143}" sibTransId="{E1A65155-96E3-4554-A68C-F250E041E760}"/>
    <dgm:cxn modelId="{BB008024-CA01-4FCF-8CCF-9D4AD7571CA1}" type="presOf" srcId="{4990A627-78D0-438D-8E2E-66941D939401}" destId="{78240685-9F7F-41B9-96C2-FFFEE80E47C2}" srcOrd="0" destOrd="0" presId="urn:microsoft.com/office/officeart/2005/8/layout/hierarchy3"/>
    <dgm:cxn modelId="{39FD0D4C-BEF9-479B-BDB5-C877C78DAD39}" srcId="{C53CD2D0-C4D6-4A5E-9F0F-ACF6383548DB}" destId="{53C01BE4-69E8-4142-A80F-1A6498514F37}" srcOrd="0" destOrd="0" parTransId="{9D1DFDB2-8F0A-49CD-8856-32D32E1900E8}" sibTransId="{C93C163F-AF39-4F1E-B5E0-42EE610F28C3}"/>
    <dgm:cxn modelId="{6B9C9E49-E0EF-4643-9DA3-186800A7702D}" type="presOf" srcId="{830E74DF-33D4-43C5-BFE8-C8B65CA7E323}" destId="{46043F21-79D8-43D5-A692-4C6A75BE25D6}" srcOrd="0" destOrd="0" presId="urn:microsoft.com/office/officeart/2005/8/layout/hierarchy3"/>
    <dgm:cxn modelId="{28338678-5447-47CA-BA10-CD09FB09EB22}" srcId="{8C4372ED-D0D0-45A1-80DE-BFB013AE9B1A}" destId="{F28A1372-497A-42F8-BD53-EFE21C07F328}" srcOrd="3" destOrd="0" parTransId="{1089D57E-54FC-4372-8FA2-BB7392E2873D}" sibTransId="{18809F62-9DE6-4BBA-8534-4527AE36B97C}"/>
    <dgm:cxn modelId="{849FC155-F0FE-4E1A-92A7-9C4EB57DFC13}" srcId="{C53CD2D0-C4D6-4A5E-9F0F-ACF6383548DB}" destId="{F6F4F9FC-648A-4ACB-A7EF-CDA946D75F31}" srcOrd="4" destOrd="0" parTransId="{3F82868B-33D5-4898-AF10-148CE96FF5D3}" sibTransId="{560C7CF4-E3B6-4149-9826-7099F3B1512B}"/>
    <dgm:cxn modelId="{FDEE178A-BA29-41D6-A071-F334B09D63A1}" type="presOf" srcId="{D130B077-4BDD-49C5-903E-5DACE5EFF0BA}" destId="{14135BA3-FBC1-4F7C-B4D7-89DAA028C9E4}" srcOrd="0" destOrd="0" presId="urn:microsoft.com/office/officeart/2005/8/layout/hierarchy3"/>
    <dgm:cxn modelId="{80F5FD05-B15E-4AC6-ABD1-3745901D84A0}" srcId="{8C4372ED-D0D0-45A1-80DE-BFB013AE9B1A}" destId="{DABD3A9D-738E-435E-8DAB-CCB8269CB277}" srcOrd="1" destOrd="0" parTransId="{091DAE6A-3E37-4529-9ADB-B78127F2B770}" sibTransId="{E2C85938-5194-4B37-8425-60E3A6700731}"/>
    <dgm:cxn modelId="{E7779E44-5400-46D6-AD6D-B43C47A55A53}" type="presOf" srcId="{00E73CFE-2E41-4646-92B9-75A239060FB3}" destId="{2EAEB493-EA84-4A40-B712-B45D00E4B3E3}" srcOrd="0" destOrd="0" presId="urn:microsoft.com/office/officeart/2005/8/layout/hierarchy3"/>
    <dgm:cxn modelId="{E95D59FF-2903-4516-9C0C-D1DD18EA3D57}" type="presOf" srcId="{C53CD2D0-C4D6-4A5E-9F0F-ACF6383548DB}" destId="{6E5BB137-E5CF-4657-8AAA-4AD60DEC5459}" srcOrd="0" destOrd="0" presId="urn:microsoft.com/office/officeart/2005/8/layout/hierarchy3"/>
    <dgm:cxn modelId="{DB58B8E5-59E1-4ACA-9508-3AB1CFA03946}" type="presOf" srcId="{53C01BE4-69E8-4142-A80F-1A6498514F37}" destId="{1DF53AAE-DBA1-4104-89C4-8BB2561D70A7}" srcOrd="0" destOrd="0" presId="urn:microsoft.com/office/officeart/2005/8/layout/hierarchy3"/>
    <dgm:cxn modelId="{DD8E89C6-1CDA-4971-80B9-F2C4825C788C}" type="presOf" srcId="{86C8D7BC-125E-48B2-845D-3E1BBB389976}" destId="{9868B1E9-90D3-4D90-804F-F138A886992E}" srcOrd="1" destOrd="0" presId="urn:microsoft.com/office/officeart/2005/8/layout/hierarchy3"/>
    <dgm:cxn modelId="{2665B18E-61E4-4AA8-85B3-7327AEDD4EF3}" srcId="{8C4372ED-D0D0-45A1-80DE-BFB013AE9B1A}" destId="{2E819E24-55B8-4B4B-9F3F-ED99277C921B}" srcOrd="4" destOrd="0" parTransId="{1D31470B-32D3-47D1-BB4D-E3BADFE37899}" sibTransId="{0C9996C7-EEBF-4380-8341-252E858876F6}"/>
    <dgm:cxn modelId="{7B15BB7E-1412-419D-AE7D-2DBB92FC4D90}" type="presOf" srcId="{8C4372ED-D0D0-45A1-80DE-BFB013AE9B1A}" destId="{BB641A97-38E8-4C2F-82B9-5ADA95BA233B}" srcOrd="0" destOrd="0" presId="urn:microsoft.com/office/officeart/2005/8/layout/hierarchy3"/>
    <dgm:cxn modelId="{D3A884AE-C1BE-4022-B825-7844B85B141B}" type="presOf" srcId="{1553F953-9B95-48EE-86CC-ABDE5CED99AD}" destId="{7F3B4DCC-CA76-4C05-A4B5-69D99B617E53}" srcOrd="0" destOrd="0" presId="urn:microsoft.com/office/officeart/2005/8/layout/hierarchy3"/>
    <dgm:cxn modelId="{9A4C2798-786E-42FC-807F-6D224D417657}" type="presOf" srcId="{9212C835-1AF5-4855-9E20-A2B897B2577B}" destId="{A564C687-6F6B-4525-BCB3-4CF796F083EC}" srcOrd="0" destOrd="0" presId="urn:microsoft.com/office/officeart/2005/8/layout/hierarchy3"/>
    <dgm:cxn modelId="{916A5440-492E-4CBC-AB07-86D584D5BFBE}" srcId="{A28E21D3-80C9-4D67-B5A6-CB9F7A2DDE76}" destId="{86C8D7BC-125E-48B2-845D-3E1BBB389976}" srcOrd="0" destOrd="0" parTransId="{B30462DB-5989-4D61-8F99-A045C6B9D82D}" sibTransId="{4DE0D675-D880-4EB8-8F50-6AC0DD595BF7}"/>
    <dgm:cxn modelId="{1F08D865-C26D-4DF9-8EB1-2051D198E70C}" srcId="{86C8D7BC-125E-48B2-845D-3E1BBB389976}" destId="{5D108F39-AC10-450D-83ED-0FE2A0A2F3FC}" srcOrd="0" destOrd="0" parTransId="{81071E44-5A97-49DC-A773-C58C855AC3FD}" sibTransId="{9B8BAD3A-C213-463A-A255-2E6D93500FFC}"/>
    <dgm:cxn modelId="{1A3FDBC5-5699-4E46-BDF3-E085CB15D507}" type="presOf" srcId="{889BD406-3144-4992-8EFA-E40F13B801D6}" destId="{4EDAA1C5-D6C7-4255-9430-EF8113406232}" srcOrd="0" destOrd="0" presId="urn:microsoft.com/office/officeart/2005/8/layout/hierarchy3"/>
    <dgm:cxn modelId="{08C04498-83C7-4C7E-8909-CD01236D47A6}" type="presOf" srcId="{E7D61FE8-EE5D-42BA-B4FC-DD9BF1309737}" destId="{51BF0BB5-AF77-47E5-8FA0-03E917E1CD02}" srcOrd="0" destOrd="0" presId="urn:microsoft.com/office/officeart/2005/8/layout/hierarchy3"/>
    <dgm:cxn modelId="{9734497F-3F52-4BFB-80A1-BC99C86ACF47}" type="presOf" srcId="{E645874B-1136-45A4-B0D9-05313CBEA995}" destId="{EC6B5305-9900-4364-9F69-98AC125F6848}" srcOrd="0" destOrd="0" presId="urn:microsoft.com/office/officeart/2005/8/layout/hierarchy3"/>
    <dgm:cxn modelId="{A6EA641E-F246-4C95-AAA0-3C9206AE0730}" type="presOf" srcId="{86C8D7BC-125E-48B2-845D-3E1BBB389976}" destId="{CD4B7F57-C30B-4CCD-B433-5CEADDB3D92C}" srcOrd="0" destOrd="0" presId="urn:microsoft.com/office/officeart/2005/8/layout/hierarchy3"/>
    <dgm:cxn modelId="{86EA7D1F-5551-4557-84E3-F78E520CD0AD}" srcId="{C53CD2D0-C4D6-4A5E-9F0F-ACF6383548DB}" destId="{2370A4F0-F270-43E4-9694-5E427402B65A}" srcOrd="1" destOrd="0" parTransId="{5482DCA3-FB85-474D-A8D1-E12CBE96F2F7}" sibTransId="{3C848EDC-D3EC-423C-80FC-37C86D73FC97}"/>
    <dgm:cxn modelId="{8A40AA04-B6CC-4179-A291-E7887A256273}" type="presOf" srcId="{3C417467-55CD-4A9F-81DF-3A4302273D8F}" destId="{A39AD939-CB0E-4F84-91E6-5AA565023C1C}" srcOrd="0" destOrd="0" presId="urn:microsoft.com/office/officeart/2005/8/layout/hierarchy3"/>
    <dgm:cxn modelId="{4BC0A84D-C951-47AC-A154-D57D986E4B6D}" srcId="{07C333B2-6772-4C08-BED0-03AC8F8D415E}" destId="{79A3A8AE-B755-469C-8999-6D25A65A45FB}" srcOrd="2" destOrd="0" parTransId="{9212C835-1AF5-4855-9E20-A2B897B2577B}" sibTransId="{6261425D-5914-417C-B7B6-B0CE9728B8F3}"/>
    <dgm:cxn modelId="{3BCFFAB1-454C-4027-92ED-76B8CC3F74C6}" type="presOf" srcId="{A28E21D3-80C9-4D67-B5A6-CB9F7A2DDE76}" destId="{96D79B0B-5988-45FF-B1D5-A3F496360949}" srcOrd="0" destOrd="0" presId="urn:microsoft.com/office/officeart/2005/8/layout/hierarchy3"/>
    <dgm:cxn modelId="{5DDE723A-E760-4879-BDC6-8586A6FE831E}" srcId="{86C8D7BC-125E-48B2-845D-3E1BBB389976}" destId="{5F5F0A96-C4E9-4F3C-942E-A474BD8BF905}" srcOrd="4" destOrd="0" parTransId="{830E74DF-33D4-43C5-BFE8-C8B65CA7E323}" sibTransId="{44C470F8-17FC-4B7C-8A3E-4A6B18017F66}"/>
    <dgm:cxn modelId="{048AC060-899B-4866-8B91-28EF7CBF8CBD}" type="presOf" srcId="{DABD3A9D-738E-435E-8DAB-CCB8269CB277}" destId="{7E250AD1-26B2-4F98-A48A-3B8595638DD8}" srcOrd="0" destOrd="0" presId="urn:microsoft.com/office/officeart/2005/8/layout/hierarchy3"/>
    <dgm:cxn modelId="{AE5F36C3-C425-479B-A57F-51A33C18DACC}" srcId="{A28E21D3-80C9-4D67-B5A6-CB9F7A2DDE76}" destId="{8C741932-BD5D-442B-99B1-8D5CFF2B70C5}" srcOrd="1" destOrd="0" parTransId="{92F94407-A92E-48F6-ACB4-089454EBFEB7}" sibTransId="{F98718D0-B784-402B-9A0F-BC25E1634DBF}"/>
    <dgm:cxn modelId="{7A593752-6490-4D67-BC34-184D82F77911}" type="presOf" srcId="{1089D57E-54FC-4372-8FA2-BB7392E2873D}" destId="{F9E8385E-2BE4-42E3-8CD8-E60A7F02A9D4}" srcOrd="0" destOrd="0" presId="urn:microsoft.com/office/officeart/2005/8/layout/hierarchy3"/>
    <dgm:cxn modelId="{FE9ACA4B-A118-41F4-8ADC-9DF0380603DA}" type="presOf" srcId="{8C741932-BD5D-442B-99B1-8D5CFF2B70C5}" destId="{A7024039-EA6C-4032-B43D-C1B99665659E}" srcOrd="0" destOrd="0" presId="urn:microsoft.com/office/officeart/2005/8/layout/hierarchy3"/>
    <dgm:cxn modelId="{86E22BD2-17F8-47C8-BF33-1D111AFE435D}" srcId="{07C333B2-6772-4C08-BED0-03AC8F8D415E}" destId="{B7F3A981-D339-419D-954E-AAFDBFDA40B1}" srcOrd="1" destOrd="0" parTransId="{C94F6FE8-A7B5-4C21-9C6D-B352BBFBF55C}" sibTransId="{8E0AF126-FD82-4C48-9BFF-BF94CFA8321B}"/>
    <dgm:cxn modelId="{B31195BA-A711-4C49-A1DF-96EC2181139E}" type="presOf" srcId="{81071E44-5A97-49DC-A773-C58C855AC3FD}" destId="{14650FA5-C726-47CF-AF6A-1B4262826C10}" srcOrd="0" destOrd="0" presId="urn:microsoft.com/office/officeart/2005/8/layout/hierarchy3"/>
    <dgm:cxn modelId="{9EDBC583-90D9-4B7A-AE66-E3D84B54D719}" type="presOf" srcId="{B1559328-5816-497B-8CD0-1255B387F141}" destId="{69611F57-1A2C-4BF9-AEB3-68CF083DCA5F}" srcOrd="0" destOrd="0" presId="urn:microsoft.com/office/officeart/2005/8/layout/hierarchy3"/>
    <dgm:cxn modelId="{593A53B7-6068-4C82-AD4A-E3457523BC10}" type="presOf" srcId="{5D108F39-AC10-450D-83ED-0FE2A0A2F3FC}" destId="{19599252-D754-4F81-8231-901C75402D22}" srcOrd="0" destOrd="0" presId="urn:microsoft.com/office/officeart/2005/8/layout/hierarchy3"/>
    <dgm:cxn modelId="{F322F83A-2553-4772-B4AE-892B0D6BD3E1}" type="presOf" srcId="{5F5F0A96-C4E9-4F3C-942E-A474BD8BF905}" destId="{AEF2A804-2B33-4E41-AE44-0B62CBF29075}" srcOrd="0" destOrd="0" presId="urn:microsoft.com/office/officeart/2005/8/layout/hierarchy3"/>
    <dgm:cxn modelId="{34D47B50-2360-4591-87DB-FA2C32FDDFE1}" srcId="{86C8D7BC-125E-48B2-845D-3E1BBB389976}" destId="{53D72D48-3A37-4C56-A60E-8FA9B77E42E3}" srcOrd="3" destOrd="0" parTransId="{00E73CFE-2E41-4646-92B9-75A239060FB3}" sibTransId="{D110004A-42D3-42C3-AD52-8ED59FF4CAED}"/>
    <dgm:cxn modelId="{1AF3C5C6-8B87-497A-8E7A-3CED7FC3151D}" type="presOf" srcId="{C947DB03-5BB1-4885-B87C-2C94119BB6C6}" destId="{5CDFDA7E-0F08-4B30-9DC3-60848C7A835B}" srcOrd="0" destOrd="0" presId="urn:microsoft.com/office/officeart/2005/8/layout/hierarchy3"/>
    <dgm:cxn modelId="{1455D038-4107-40A3-8A14-16571C8B349B}" srcId="{C53CD2D0-C4D6-4A5E-9F0F-ACF6383548DB}" destId="{C3126822-8056-4888-8C0E-E835BFEC2002}" srcOrd="3" destOrd="0" parTransId="{4990A627-78D0-438D-8E2E-66941D939401}" sibTransId="{6529B427-DFBB-4183-83EB-8B4BE848901A}"/>
    <dgm:cxn modelId="{7EB0B126-A6C9-4EFB-A370-2EB5BD38FCEF}" type="presOf" srcId="{4D99FEFB-1D34-457E-8FEE-1309837F84D3}" destId="{F584A57D-F0A5-48D3-9067-DE28DA8D8BF2}" srcOrd="0" destOrd="0" presId="urn:microsoft.com/office/officeart/2005/8/layout/hierarchy3"/>
    <dgm:cxn modelId="{7F49BF05-A497-42ED-AA79-E9F406B6AF5D}" type="presOf" srcId="{9D1DFDB2-8F0A-49CD-8856-32D32E1900E8}" destId="{E02633A1-28D3-466F-9EAA-0F4AED899E52}" srcOrd="0" destOrd="0" presId="urn:microsoft.com/office/officeart/2005/8/layout/hierarchy3"/>
    <dgm:cxn modelId="{DC57B65A-3075-4173-8A74-9D1C1270C5C4}" srcId="{07C333B2-6772-4C08-BED0-03AC8F8D415E}" destId="{F5338046-DF94-4221-AA32-DDBCFD50CCB2}" srcOrd="3" destOrd="0" parTransId="{BF596B5B-96FC-43D9-81E7-F4205889BBCD}" sibTransId="{88E86F54-D345-4BB6-80FD-BC6DBF901FAA}"/>
    <dgm:cxn modelId="{DC05BB7D-7AE4-489E-A659-4B20929DFA8A}" type="presOf" srcId="{3F82868B-33D5-4898-AF10-148CE96FF5D3}" destId="{6CE9477C-EC47-4231-8906-51B07DAD6C24}" srcOrd="0" destOrd="0" presId="urn:microsoft.com/office/officeart/2005/8/layout/hierarchy3"/>
    <dgm:cxn modelId="{7FD0F256-E12A-4795-8811-857FB1CDD71B}" type="presOf" srcId="{C53CD2D0-C4D6-4A5E-9F0F-ACF6383548DB}" destId="{1D2FDD78-699A-4118-ACC5-23E260E05F3D}" srcOrd="1" destOrd="0" presId="urn:microsoft.com/office/officeart/2005/8/layout/hierarchy3"/>
    <dgm:cxn modelId="{B0A78378-3636-4CB1-96C5-F91E8F82AF52}" srcId="{A28E21D3-80C9-4D67-B5A6-CB9F7A2DDE76}" destId="{07C333B2-6772-4C08-BED0-03AC8F8D415E}" srcOrd="2" destOrd="0" parTransId="{2FEFC565-B8E1-489B-B66C-E5D56AD7230D}" sibTransId="{66FDB6D3-2CE9-4DC1-9A31-D1059047987E}"/>
    <dgm:cxn modelId="{062CCCEA-50C2-4117-AE91-634692B15C2B}" type="presOf" srcId="{77F7F17F-DDFC-4A5F-AF73-84AC1A55C7E1}" destId="{70D2C5D0-7F47-4836-88A4-0953140B13AC}" srcOrd="0" destOrd="0" presId="urn:microsoft.com/office/officeart/2005/8/layout/hierarchy3"/>
    <dgm:cxn modelId="{386C62F1-273F-4755-9667-84C4D478AAF2}" type="presOf" srcId="{C3126822-8056-4888-8C0E-E835BFEC2002}" destId="{96861C41-F481-4978-BF28-117103845158}" srcOrd="0" destOrd="0" presId="urn:microsoft.com/office/officeart/2005/8/layout/hierarchy3"/>
    <dgm:cxn modelId="{D4D6E36C-5E73-43A0-8F20-4F36DFAE09EF}" type="presOf" srcId="{E0F6F611-FE45-4985-AE5F-81463F0EDD2C}" destId="{302D5A7F-76E0-4CA2-992D-3DBB96CAE33F}" srcOrd="0" destOrd="0" presId="urn:microsoft.com/office/officeart/2005/8/layout/hierarchy3"/>
    <dgm:cxn modelId="{2A5FDFB0-694E-45A7-98E3-D345D3BB368B}" type="presOf" srcId="{2E819E24-55B8-4B4B-9F3F-ED99277C921B}" destId="{2AD10D29-BC4A-4694-92F2-E6365D6E2852}" srcOrd="0" destOrd="0" presId="urn:microsoft.com/office/officeart/2005/8/layout/hierarchy3"/>
    <dgm:cxn modelId="{36756093-3709-48C4-AD1A-52CEE60D99CF}" type="presParOf" srcId="{96D79B0B-5988-45FF-B1D5-A3F496360949}" destId="{B2A81FB1-E12F-412C-9E32-282B390339FB}" srcOrd="0" destOrd="0" presId="urn:microsoft.com/office/officeart/2005/8/layout/hierarchy3"/>
    <dgm:cxn modelId="{B716020D-D5CF-467C-B9A1-1227EC5407D5}" type="presParOf" srcId="{B2A81FB1-E12F-412C-9E32-282B390339FB}" destId="{7AEF8B72-DDCC-43F9-B7B4-6746815CA56C}" srcOrd="0" destOrd="0" presId="urn:microsoft.com/office/officeart/2005/8/layout/hierarchy3"/>
    <dgm:cxn modelId="{A14817E5-935E-444F-8C3E-D29E4C3187D9}" type="presParOf" srcId="{7AEF8B72-DDCC-43F9-B7B4-6746815CA56C}" destId="{CD4B7F57-C30B-4CCD-B433-5CEADDB3D92C}" srcOrd="0" destOrd="0" presId="urn:microsoft.com/office/officeart/2005/8/layout/hierarchy3"/>
    <dgm:cxn modelId="{F43AAB84-5E81-4EA1-B3F9-C68EBFEE43C2}" type="presParOf" srcId="{7AEF8B72-DDCC-43F9-B7B4-6746815CA56C}" destId="{9868B1E9-90D3-4D90-804F-F138A886992E}" srcOrd="1" destOrd="0" presId="urn:microsoft.com/office/officeart/2005/8/layout/hierarchy3"/>
    <dgm:cxn modelId="{FED13BAE-5511-495E-A7A2-9D403434F2F4}" type="presParOf" srcId="{B2A81FB1-E12F-412C-9E32-282B390339FB}" destId="{7496B28C-FBD3-409E-AD11-408C0DEFCFB3}" srcOrd="1" destOrd="0" presId="urn:microsoft.com/office/officeart/2005/8/layout/hierarchy3"/>
    <dgm:cxn modelId="{49C707D2-225A-4F75-B896-6F167914061C}" type="presParOf" srcId="{7496B28C-FBD3-409E-AD11-408C0DEFCFB3}" destId="{14650FA5-C726-47CF-AF6A-1B4262826C10}" srcOrd="0" destOrd="0" presId="urn:microsoft.com/office/officeart/2005/8/layout/hierarchy3"/>
    <dgm:cxn modelId="{91DE9D55-3432-4D9D-B2AD-33DE0D19FDBC}" type="presParOf" srcId="{7496B28C-FBD3-409E-AD11-408C0DEFCFB3}" destId="{19599252-D754-4F81-8231-901C75402D22}" srcOrd="1" destOrd="0" presId="urn:microsoft.com/office/officeart/2005/8/layout/hierarchy3"/>
    <dgm:cxn modelId="{D7706DD5-2D8B-433E-8EC2-2CE8C3914B3F}" type="presParOf" srcId="{7496B28C-FBD3-409E-AD11-408C0DEFCFB3}" destId="{29478619-F63E-402B-87DF-9FA1E9C6B122}" srcOrd="2" destOrd="0" presId="urn:microsoft.com/office/officeart/2005/8/layout/hierarchy3"/>
    <dgm:cxn modelId="{955BB30C-96DC-483B-AC47-ADAE76E168CA}" type="presParOf" srcId="{7496B28C-FBD3-409E-AD11-408C0DEFCFB3}" destId="{F584A57D-F0A5-48D3-9067-DE28DA8D8BF2}" srcOrd="3" destOrd="0" presId="urn:microsoft.com/office/officeart/2005/8/layout/hierarchy3"/>
    <dgm:cxn modelId="{8CC017AB-B4C0-4310-879E-6BBB4080C576}" type="presParOf" srcId="{7496B28C-FBD3-409E-AD11-408C0DEFCFB3}" destId="{C4F81790-337D-46D6-8FEE-84BBD4B90F5F}" srcOrd="4" destOrd="0" presId="urn:microsoft.com/office/officeart/2005/8/layout/hierarchy3"/>
    <dgm:cxn modelId="{313691CE-A262-4D72-BF2A-3696E760694A}" type="presParOf" srcId="{7496B28C-FBD3-409E-AD11-408C0DEFCFB3}" destId="{14135BA3-FBC1-4F7C-B4D7-89DAA028C9E4}" srcOrd="5" destOrd="0" presId="urn:microsoft.com/office/officeart/2005/8/layout/hierarchy3"/>
    <dgm:cxn modelId="{33C7D927-89C1-4342-B10D-6957EEEE53AF}" type="presParOf" srcId="{7496B28C-FBD3-409E-AD11-408C0DEFCFB3}" destId="{2EAEB493-EA84-4A40-B712-B45D00E4B3E3}" srcOrd="6" destOrd="0" presId="urn:microsoft.com/office/officeart/2005/8/layout/hierarchy3"/>
    <dgm:cxn modelId="{F24F8B4C-5879-463E-8A67-FB916B54BFA5}" type="presParOf" srcId="{7496B28C-FBD3-409E-AD11-408C0DEFCFB3}" destId="{A53865E6-4438-4095-8FA8-7C2C895D355E}" srcOrd="7" destOrd="0" presId="urn:microsoft.com/office/officeart/2005/8/layout/hierarchy3"/>
    <dgm:cxn modelId="{369A2A28-C44E-4D10-AA17-9FBEC0D5B705}" type="presParOf" srcId="{7496B28C-FBD3-409E-AD11-408C0DEFCFB3}" destId="{46043F21-79D8-43D5-A692-4C6A75BE25D6}" srcOrd="8" destOrd="0" presId="urn:microsoft.com/office/officeart/2005/8/layout/hierarchy3"/>
    <dgm:cxn modelId="{602C2587-1C96-46E1-8EBA-4FA13419955B}" type="presParOf" srcId="{7496B28C-FBD3-409E-AD11-408C0DEFCFB3}" destId="{AEF2A804-2B33-4E41-AE44-0B62CBF29075}" srcOrd="9" destOrd="0" presId="urn:microsoft.com/office/officeart/2005/8/layout/hierarchy3"/>
    <dgm:cxn modelId="{F6093A70-D97A-4B77-A576-ED8B510F34EF}" type="presParOf" srcId="{96D79B0B-5988-45FF-B1D5-A3F496360949}" destId="{97A16EB3-8AC0-4680-B26E-0F84CC2EBEEF}" srcOrd="1" destOrd="0" presId="urn:microsoft.com/office/officeart/2005/8/layout/hierarchy3"/>
    <dgm:cxn modelId="{67D8153B-3816-4201-8059-1AFC92C0C8EC}" type="presParOf" srcId="{97A16EB3-8AC0-4680-B26E-0F84CC2EBEEF}" destId="{341372DE-5E25-47CD-BD81-6646CAE2855E}" srcOrd="0" destOrd="0" presId="urn:microsoft.com/office/officeart/2005/8/layout/hierarchy3"/>
    <dgm:cxn modelId="{17909ABC-5FD9-47AA-9508-177F61C35307}" type="presParOf" srcId="{341372DE-5E25-47CD-BD81-6646CAE2855E}" destId="{A7024039-EA6C-4032-B43D-C1B99665659E}" srcOrd="0" destOrd="0" presId="urn:microsoft.com/office/officeart/2005/8/layout/hierarchy3"/>
    <dgm:cxn modelId="{A009ECA3-1DDF-4B8C-AF69-A02B97E7E83B}" type="presParOf" srcId="{341372DE-5E25-47CD-BD81-6646CAE2855E}" destId="{A9C3284B-A726-4A4E-8F21-D684C8793E9F}" srcOrd="1" destOrd="0" presId="urn:microsoft.com/office/officeart/2005/8/layout/hierarchy3"/>
    <dgm:cxn modelId="{9B682BAC-0521-4193-8D42-E919DC263D3F}" type="presParOf" srcId="{97A16EB3-8AC0-4680-B26E-0F84CC2EBEEF}" destId="{33EABA1C-47AD-405E-8088-E9AB58F452D3}" srcOrd="1" destOrd="0" presId="urn:microsoft.com/office/officeart/2005/8/layout/hierarchy3"/>
    <dgm:cxn modelId="{CA943049-CED8-44AE-9F4D-CEA3FAAAEBDB}" type="presParOf" srcId="{33EABA1C-47AD-405E-8088-E9AB58F452D3}" destId="{9F1130B2-18E2-44EF-9783-DCEB85DFFEE5}" srcOrd="0" destOrd="0" presId="urn:microsoft.com/office/officeart/2005/8/layout/hierarchy3"/>
    <dgm:cxn modelId="{662E4E69-CA18-47E4-AF53-BBA3AA9CA231}" type="presParOf" srcId="{33EABA1C-47AD-405E-8088-E9AB58F452D3}" destId="{302D5A7F-76E0-4CA2-992D-3DBB96CAE33F}" srcOrd="1" destOrd="0" presId="urn:microsoft.com/office/officeart/2005/8/layout/hierarchy3"/>
    <dgm:cxn modelId="{03BBF8DF-4363-48F6-8079-DA5E539AAA8E}" type="presParOf" srcId="{33EABA1C-47AD-405E-8088-E9AB58F452D3}" destId="{3755CF10-ED46-4AD3-BF60-CFC0221C18AC}" srcOrd="2" destOrd="0" presId="urn:microsoft.com/office/officeart/2005/8/layout/hierarchy3"/>
    <dgm:cxn modelId="{01A93C95-EE86-4D47-8EE4-737A0DA77FD9}" type="presParOf" srcId="{33EABA1C-47AD-405E-8088-E9AB58F452D3}" destId="{5CDFDA7E-0F08-4B30-9DC3-60848C7A835B}" srcOrd="3" destOrd="0" presId="urn:microsoft.com/office/officeart/2005/8/layout/hierarchy3"/>
    <dgm:cxn modelId="{228B1F1C-DA11-4D5C-A650-50C4A3BEDBFD}" type="presParOf" srcId="{33EABA1C-47AD-405E-8088-E9AB58F452D3}" destId="{51BF0BB5-AF77-47E5-8FA0-03E917E1CD02}" srcOrd="4" destOrd="0" presId="urn:microsoft.com/office/officeart/2005/8/layout/hierarchy3"/>
    <dgm:cxn modelId="{95EC5DA9-C171-44EB-9DC3-1963A8A25EF9}" type="presParOf" srcId="{33EABA1C-47AD-405E-8088-E9AB58F452D3}" destId="{69611F57-1A2C-4BF9-AEB3-68CF083DCA5F}" srcOrd="5" destOrd="0" presId="urn:microsoft.com/office/officeart/2005/8/layout/hierarchy3"/>
    <dgm:cxn modelId="{042A77CC-1E57-4874-8DA7-685B31056846}" type="presParOf" srcId="{33EABA1C-47AD-405E-8088-E9AB58F452D3}" destId="{EAB62B79-3272-44D9-8A94-43B5843CF9D8}" srcOrd="6" destOrd="0" presId="urn:microsoft.com/office/officeart/2005/8/layout/hierarchy3"/>
    <dgm:cxn modelId="{106D7624-BC24-42EE-BF23-1438A87CFFF7}" type="presParOf" srcId="{33EABA1C-47AD-405E-8088-E9AB58F452D3}" destId="{EC6B5305-9900-4364-9F69-98AC125F6848}" srcOrd="7" destOrd="0" presId="urn:microsoft.com/office/officeart/2005/8/layout/hierarchy3"/>
    <dgm:cxn modelId="{0E315831-8DFF-422B-99A7-56AA08DFD7DF}" type="presParOf" srcId="{96D79B0B-5988-45FF-B1D5-A3F496360949}" destId="{610CD516-2C0C-4552-A81B-84F12AE37B1D}" srcOrd="2" destOrd="0" presId="urn:microsoft.com/office/officeart/2005/8/layout/hierarchy3"/>
    <dgm:cxn modelId="{E42D2DF7-E8D9-4E93-93FB-63A2A8D3E8DB}" type="presParOf" srcId="{610CD516-2C0C-4552-A81B-84F12AE37B1D}" destId="{587CA587-C21F-49D4-A060-5AFCEA5B1639}" srcOrd="0" destOrd="0" presId="urn:microsoft.com/office/officeart/2005/8/layout/hierarchy3"/>
    <dgm:cxn modelId="{76A2E031-09C1-4E4E-8BB1-5BDAB6C8805D}" type="presParOf" srcId="{587CA587-C21F-49D4-A060-5AFCEA5B1639}" destId="{81960E07-F51F-42F2-B7E0-42EF804EE17D}" srcOrd="0" destOrd="0" presId="urn:microsoft.com/office/officeart/2005/8/layout/hierarchy3"/>
    <dgm:cxn modelId="{3EAFEE61-E6BE-4A0F-9985-8CBEC48CFFAC}" type="presParOf" srcId="{587CA587-C21F-49D4-A060-5AFCEA5B1639}" destId="{1BFBCB1C-2347-4D61-B45C-D7D2B9AA2332}" srcOrd="1" destOrd="0" presId="urn:microsoft.com/office/officeart/2005/8/layout/hierarchy3"/>
    <dgm:cxn modelId="{0CD078E1-8008-419A-ADA5-2BE920702DFD}" type="presParOf" srcId="{610CD516-2C0C-4552-A81B-84F12AE37B1D}" destId="{3FAF5BA5-E2FF-4B61-9DBE-3DDF10A6B962}" srcOrd="1" destOrd="0" presId="urn:microsoft.com/office/officeart/2005/8/layout/hierarchy3"/>
    <dgm:cxn modelId="{00A93BD7-68C7-43C8-AC06-81A131279878}" type="presParOf" srcId="{3FAF5BA5-E2FF-4B61-9DBE-3DDF10A6B962}" destId="{472A56A2-1556-4E40-9384-0BEDD114309C}" srcOrd="0" destOrd="0" presId="urn:microsoft.com/office/officeart/2005/8/layout/hierarchy3"/>
    <dgm:cxn modelId="{F133F7E8-2AAE-4E6A-841C-8ADEAC1736CD}" type="presParOf" srcId="{3FAF5BA5-E2FF-4B61-9DBE-3DDF10A6B962}" destId="{9E61266F-187D-4C9D-ACEA-62AF43C0949B}" srcOrd="1" destOrd="0" presId="urn:microsoft.com/office/officeart/2005/8/layout/hierarchy3"/>
    <dgm:cxn modelId="{A045FDDA-AB80-4439-AEEB-2DDB0BC30B35}" type="presParOf" srcId="{3FAF5BA5-E2FF-4B61-9DBE-3DDF10A6B962}" destId="{B6117655-7DCF-4C58-AFD2-7EA7B188D1DF}" srcOrd="2" destOrd="0" presId="urn:microsoft.com/office/officeart/2005/8/layout/hierarchy3"/>
    <dgm:cxn modelId="{E1682750-A564-461F-B0A6-029024A8D60D}" type="presParOf" srcId="{3FAF5BA5-E2FF-4B61-9DBE-3DDF10A6B962}" destId="{1370329C-D57B-41F6-B9A3-1EA79D682455}" srcOrd="3" destOrd="0" presId="urn:microsoft.com/office/officeart/2005/8/layout/hierarchy3"/>
    <dgm:cxn modelId="{44BD2711-1621-40EE-A131-DF100B417621}" type="presParOf" srcId="{3FAF5BA5-E2FF-4B61-9DBE-3DDF10A6B962}" destId="{A564C687-6F6B-4525-BCB3-4CF796F083EC}" srcOrd="4" destOrd="0" presId="urn:microsoft.com/office/officeart/2005/8/layout/hierarchy3"/>
    <dgm:cxn modelId="{A47A2148-23F1-4FBC-A3F2-BE2F1B1689E7}" type="presParOf" srcId="{3FAF5BA5-E2FF-4B61-9DBE-3DDF10A6B962}" destId="{8CCFE3B6-7117-41A8-855F-20BEE778D8F3}" srcOrd="5" destOrd="0" presId="urn:microsoft.com/office/officeart/2005/8/layout/hierarchy3"/>
    <dgm:cxn modelId="{99A2C279-50B8-4D91-9D0E-1A2001BD30AB}" type="presParOf" srcId="{3FAF5BA5-E2FF-4B61-9DBE-3DDF10A6B962}" destId="{55FF7307-BE20-4C3C-B7BD-B2757B88D3EB}" srcOrd="6" destOrd="0" presId="urn:microsoft.com/office/officeart/2005/8/layout/hierarchy3"/>
    <dgm:cxn modelId="{F2810FE3-B88E-4AE3-BB3E-71C66A9E3DE5}" type="presParOf" srcId="{3FAF5BA5-E2FF-4B61-9DBE-3DDF10A6B962}" destId="{13839CB9-32AA-4599-A6C3-F6EC4C0CA76C}" srcOrd="7" destOrd="0" presId="urn:microsoft.com/office/officeart/2005/8/layout/hierarchy3"/>
    <dgm:cxn modelId="{968C5C0C-6FF7-4F38-9CB2-0CE8DFC23B7E}" type="presParOf" srcId="{3FAF5BA5-E2FF-4B61-9DBE-3DDF10A6B962}" destId="{6374EBE6-38F9-4345-87D1-934ABD113AEA}" srcOrd="8" destOrd="0" presId="urn:microsoft.com/office/officeart/2005/8/layout/hierarchy3"/>
    <dgm:cxn modelId="{FBE5F384-E91E-4B88-A04D-D29361332BCF}" type="presParOf" srcId="{3FAF5BA5-E2FF-4B61-9DBE-3DDF10A6B962}" destId="{7F3B4DCC-CA76-4C05-A4B5-69D99B617E53}" srcOrd="9" destOrd="0" presId="urn:microsoft.com/office/officeart/2005/8/layout/hierarchy3"/>
    <dgm:cxn modelId="{9F705842-ADD9-405F-955E-8742E590BC7E}" type="presParOf" srcId="{96D79B0B-5988-45FF-B1D5-A3F496360949}" destId="{677489ED-64E7-4E8E-89B2-8E66654CA9A1}" srcOrd="3" destOrd="0" presId="urn:microsoft.com/office/officeart/2005/8/layout/hierarchy3"/>
    <dgm:cxn modelId="{0B8BFFC1-071A-4B64-9A60-9E01DE09D927}" type="presParOf" srcId="{677489ED-64E7-4E8E-89B2-8E66654CA9A1}" destId="{8B7BB613-793D-4C1F-9610-509CF4B5C51F}" srcOrd="0" destOrd="0" presId="urn:microsoft.com/office/officeart/2005/8/layout/hierarchy3"/>
    <dgm:cxn modelId="{71C2075A-0672-44CA-B139-584ADD05B364}" type="presParOf" srcId="{8B7BB613-793D-4C1F-9610-509CF4B5C51F}" destId="{BB641A97-38E8-4C2F-82B9-5ADA95BA233B}" srcOrd="0" destOrd="0" presId="urn:microsoft.com/office/officeart/2005/8/layout/hierarchy3"/>
    <dgm:cxn modelId="{EED419D3-84EB-4FE9-8E07-02BACD210FB3}" type="presParOf" srcId="{8B7BB613-793D-4C1F-9610-509CF4B5C51F}" destId="{BF4B774C-9D48-4B21-BA72-60BCBC706B90}" srcOrd="1" destOrd="0" presId="urn:microsoft.com/office/officeart/2005/8/layout/hierarchy3"/>
    <dgm:cxn modelId="{D88910B2-9EA7-4783-828B-95852E122CA7}" type="presParOf" srcId="{677489ED-64E7-4E8E-89B2-8E66654CA9A1}" destId="{7EB852C1-57D0-43F3-82A0-D29507DB1B79}" srcOrd="1" destOrd="0" presId="urn:microsoft.com/office/officeart/2005/8/layout/hierarchy3"/>
    <dgm:cxn modelId="{8C09C453-DC27-4041-A284-4127715596B0}" type="presParOf" srcId="{7EB852C1-57D0-43F3-82A0-D29507DB1B79}" destId="{70D2C5D0-7F47-4836-88A4-0953140B13AC}" srcOrd="0" destOrd="0" presId="urn:microsoft.com/office/officeart/2005/8/layout/hierarchy3"/>
    <dgm:cxn modelId="{65751A20-2613-4395-B6CC-98371CE5F78F}" type="presParOf" srcId="{7EB852C1-57D0-43F3-82A0-D29507DB1B79}" destId="{A39AD939-CB0E-4F84-91E6-5AA565023C1C}" srcOrd="1" destOrd="0" presId="urn:microsoft.com/office/officeart/2005/8/layout/hierarchy3"/>
    <dgm:cxn modelId="{35A417DF-698A-44F5-9CD8-2E615131F71F}" type="presParOf" srcId="{7EB852C1-57D0-43F3-82A0-D29507DB1B79}" destId="{2E2A94E7-493E-4F67-83AF-027263002030}" srcOrd="2" destOrd="0" presId="urn:microsoft.com/office/officeart/2005/8/layout/hierarchy3"/>
    <dgm:cxn modelId="{DAA9FE68-B99E-40A0-A32D-FFD2115CD7BA}" type="presParOf" srcId="{7EB852C1-57D0-43F3-82A0-D29507DB1B79}" destId="{7E250AD1-26B2-4F98-A48A-3B8595638DD8}" srcOrd="3" destOrd="0" presId="urn:microsoft.com/office/officeart/2005/8/layout/hierarchy3"/>
    <dgm:cxn modelId="{0FE413C4-F69A-4825-8303-A8AB4DFECCFE}" type="presParOf" srcId="{7EB852C1-57D0-43F3-82A0-D29507DB1B79}" destId="{4EDAA1C5-D6C7-4255-9430-EF8113406232}" srcOrd="4" destOrd="0" presId="urn:microsoft.com/office/officeart/2005/8/layout/hierarchy3"/>
    <dgm:cxn modelId="{7A695483-117A-42AC-9654-C779D8A19C87}" type="presParOf" srcId="{7EB852C1-57D0-43F3-82A0-D29507DB1B79}" destId="{A64225A2-3C61-485C-A4F3-7925FC049989}" srcOrd="5" destOrd="0" presId="urn:microsoft.com/office/officeart/2005/8/layout/hierarchy3"/>
    <dgm:cxn modelId="{13F50D65-64EF-41E3-9033-091035592153}" type="presParOf" srcId="{7EB852C1-57D0-43F3-82A0-D29507DB1B79}" destId="{F9E8385E-2BE4-42E3-8CD8-E60A7F02A9D4}" srcOrd="6" destOrd="0" presId="urn:microsoft.com/office/officeart/2005/8/layout/hierarchy3"/>
    <dgm:cxn modelId="{1EACAD1D-A545-416C-BA02-E6DBA489EA54}" type="presParOf" srcId="{7EB852C1-57D0-43F3-82A0-D29507DB1B79}" destId="{E9055799-85F7-4A8A-8E98-2456F318378F}" srcOrd="7" destOrd="0" presId="urn:microsoft.com/office/officeart/2005/8/layout/hierarchy3"/>
    <dgm:cxn modelId="{E96A66EE-1EEE-445D-B3F0-10E8837A656A}" type="presParOf" srcId="{7EB852C1-57D0-43F3-82A0-D29507DB1B79}" destId="{73A304B9-EA9F-4F81-AABC-1EB1F9838958}" srcOrd="8" destOrd="0" presId="urn:microsoft.com/office/officeart/2005/8/layout/hierarchy3"/>
    <dgm:cxn modelId="{96A4B73E-1B34-432B-A07A-7D1E083375A9}" type="presParOf" srcId="{7EB852C1-57D0-43F3-82A0-D29507DB1B79}" destId="{2AD10D29-BC4A-4694-92F2-E6365D6E2852}" srcOrd="9" destOrd="0" presId="urn:microsoft.com/office/officeart/2005/8/layout/hierarchy3"/>
    <dgm:cxn modelId="{E535284C-150F-443C-B95E-96E9F56DA7D6}" type="presParOf" srcId="{96D79B0B-5988-45FF-B1D5-A3F496360949}" destId="{016759EB-8615-44BC-A5C5-BB5BDF6B71DE}" srcOrd="4" destOrd="0" presId="urn:microsoft.com/office/officeart/2005/8/layout/hierarchy3"/>
    <dgm:cxn modelId="{CA8C7D6A-4497-420A-B8C1-B74F9D499117}" type="presParOf" srcId="{016759EB-8615-44BC-A5C5-BB5BDF6B71DE}" destId="{C5D6D118-9AC5-43B6-B83B-83897144F68C}" srcOrd="0" destOrd="0" presId="urn:microsoft.com/office/officeart/2005/8/layout/hierarchy3"/>
    <dgm:cxn modelId="{21DA603F-CA2B-4914-885D-6241317CC407}" type="presParOf" srcId="{C5D6D118-9AC5-43B6-B83B-83897144F68C}" destId="{6E5BB137-E5CF-4657-8AAA-4AD60DEC5459}" srcOrd="0" destOrd="0" presId="urn:microsoft.com/office/officeart/2005/8/layout/hierarchy3"/>
    <dgm:cxn modelId="{16BDA2F8-B201-48D0-84AF-325D530A6D14}" type="presParOf" srcId="{C5D6D118-9AC5-43B6-B83B-83897144F68C}" destId="{1D2FDD78-699A-4118-ACC5-23E260E05F3D}" srcOrd="1" destOrd="0" presId="urn:microsoft.com/office/officeart/2005/8/layout/hierarchy3"/>
    <dgm:cxn modelId="{DE46C278-E26E-4D3A-916E-218587918F6D}" type="presParOf" srcId="{016759EB-8615-44BC-A5C5-BB5BDF6B71DE}" destId="{84077438-3F6E-45AC-A73B-2A58D858A8D1}" srcOrd="1" destOrd="0" presId="urn:microsoft.com/office/officeart/2005/8/layout/hierarchy3"/>
    <dgm:cxn modelId="{55A0ABF1-B133-41E8-8F39-F151486F8E62}" type="presParOf" srcId="{84077438-3F6E-45AC-A73B-2A58D858A8D1}" destId="{E02633A1-28D3-466F-9EAA-0F4AED899E52}" srcOrd="0" destOrd="0" presId="urn:microsoft.com/office/officeart/2005/8/layout/hierarchy3"/>
    <dgm:cxn modelId="{627B238E-F42E-485E-B7C5-85E0AE316681}" type="presParOf" srcId="{84077438-3F6E-45AC-A73B-2A58D858A8D1}" destId="{1DF53AAE-DBA1-4104-89C4-8BB2561D70A7}" srcOrd="1" destOrd="0" presId="urn:microsoft.com/office/officeart/2005/8/layout/hierarchy3"/>
    <dgm:cxn modelId="{CBC8CAD5-BA5D-444F-A098-7D51C43BA5BD}" type="presParOf" srcId="{84077438-3F6E-45AC-A73B-2A58D858A8D1}" destId="{96D425FB-B634-4DAF-AD12-A2014C98E1D7}" srcOrd="2" destOrd="0" presId="urn:microsoft.com/office/officeart/2005/8/layout/hierarchy3"/>
    <dgm:cxn modelId="{05CEAC0D-9F0A-4A7C-8FA4-44F2D197FEEF}" type="presParOf" srcId="{84077438-3F6E-45AC-A73B-2A58D858A8D1}" destId="{19C1D760-D536-48ED-989A-B62D695816FF}" srcOrd="3" destOrd="0" presId="urn:microsoft.com/office/officeart/2005/8/layout/hierarchy3"/>
    <dgm:cxn modelId="{5D81B182-2899-4F04-9CBB-388F966E9BF0}" type="presParOf" srcId="{84077438-3F6E-45AC-A73B-2A58D858A8D1}" destId="{F0E96C13-6D3C-459E-AEF7-562DB33D3BE1}" srcOrd="4" destOrd="0" presId="urn:microsoft.com/office/officeart/2005/8/layout/hierarchy3"/>
    <dgm:cxn modelId="{C383693D-807A-4B50-B7BF-99CD71DB17CC}" type="presParOf" srcId="{84077438-3F6E-45AC-A73B-2A58D858A8D1}" destId="{2D342EED-F1F1-41C3-9890-22F99E579411}" srcOrd="5" destOrd="0" presId="urn:microsoft.com/office/officeart/2005/8/layout/hierarchy3"/>
    <dgm:cxn modelId="{3EAE186A-3E71-417A-9674-77883D5C6687}" type="presParOf" srcId="{84077438-3F6E-45AC-A73B-2A58D858A8D1}" destId="{78240685-9F7F-41B9-96C2-FFFEE80E47C2}" srcOrd="6" destOrd="0" presId="urn:microsoft.com/office/officeart/2005/8/layout/hierarchy3"/>
    <dgm:cxn modelId="{F527D8FA-4958-4C75-A875-A41199BD24B1}" type="presParOf" srcId="{84077438-3F6E-45AC-A73B-2A58D858A8D1}" destId="{96861C41-F481-4978-BF28-117103845158}" srcOrd="7" destOrd="0" presId="urn:microsoft.com/office/officeart/2005/8/layout/hierarchy3"/>
    <dgm:cxn modelId="{83525AC8-65B4-43BA-A192-09EBC7137ACE}" type="presParOf" srcId="{84077438-3F6E-45AC-A73B-2A58D858A8D1}" destId="{6CE9477C-EC47-4231-8906-51B07DAD6C24}" srcOrd="8" destOrd="0" presId="urn:microsoft.com/office/officeart/2005/8/layout/hierarchy3"/>
    <dgm:cxn modelId="{553B9AD5-DE60-4069-B7A5-967A159E8182}" type="presParOf" srcId="{84077438-3F6E-45AC-A73B-2A58D858A8D1}" destId="{910FF680-B53B-4EE3-888A-FCEDD382C5F6}" srcOrd="9" destOrd="0" presId="urn:microsoft.com/office/officeart/2005/8/layout/hierarchy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FD831D1F-6062-41B2-805C-10E38B1C2486}" type="doc">
      <dgm:prSet loTypeId="urn:microsoft.com/office/officeart/2005/8/layout/hList3" loCatId="list" qsTypeId="urn:microsoft.com/office/officeart/2005/8/quickstyle/3d7" qsCatId="3D" csTypeId="urn:microsoft.com/office/officeart/2005/8/colors/colorful4" csCatId="colorful" phldr="1"/>
      <dgm:spPr/>
      <dgm:t>
        <a:bodyPr/>
        <a:lstStyle/>
        <a:p>
          <a:endParaRPr lang="zh-CN" altLang="en-US"/>
        </a:p>
      </dgm:t>
    </dgm:pt>
    <dgm:pt modelId="{20C91524-B603-4F80-83E5-5C1718B49F8B}">
      <dgm:prSet phldrT="[文本]"/>
      <dgm:spPr/>
      <dgm:t>
        <a:bodyPr/>
        <a:lstStyle/>
        <a:p>
          <a:r>
            <a:rPr lang="zh-CN" altLang="en-US" dirty="0" smtClean="0"/>
            <a:t>非纸质载体类</a:t>
          </a:r>
          <a:endParaRPr lang="zh-CN" altLang="en-US" dirty="0"/>
        </a:p>
      </dgm:t>
    </dgm:pt>
    <dgm:pt modelId="{C9F84E05-8D81-45CA-B199-728FDA5EEEC5}" cxnId="{E3B1F7BA-543F-4863-9235-90BA2285DFAC}" type="parTrans">
      <dgm:prSet/>
      <dgm:spPr/>
      <dgm:t>
        <a:bodyPr/>
        <a:lstStyle/>
        <a:p>
          <a:endParaRPr lang="zh-CN" altLang="en-US"/>
        </a:p>
      </dgm:t>
    </dgm:pt>
    <dgm:pt modelId="{5230AF1E-A10A-4C3E-B5FA-A39B752AEC92}" cxnId="{E3B1F7BA-543F-4863-9235-90BA2285DFAC}" type="sibTrans">
      <dgm:prSet/>
      <dgm:spPr/>
      <dgm:t>
        <a:bodyPr/>
        <a:lstStyle/>
        <a:p>
          <a:endParaRPr lang="zh-CN" altLang="en-US"/>
        </a:p>
      </dgm:t>
    </dgm:pt>
    <dgm:pt modelId="{75620662-60AC-46F7-8848-FB7F68ED4824}">
      <dgm:prSet phldrT="[文本]"/>
      <dgm:spPr/>
      <dgm:t>
        <a:bodyPr/>
        <a:lstStyle/>
        <a:p>
          <a:r>
            <a:rPr lang="zh-CN" altLang="en-US" dirty="0" smtClean="0"/>
            <a:t>照片类</a:t>
          </a:r>
          <a:endParaRPr lang="zh-CN" altLang="en-US" dirty="0"/>
        </a:p>
      </dgm:t>
    </dgm:pt>
    <dgm:pt modelId="{53B0DE98-1A0B-4E2B-A8D5-8DDA3F082FE3}" cxnId="{800845FB-2EEF-43CC-8961-428010ED2754}" type="parTrans">
      <dgm:prSet/>
      <dgm:spPr/>
      <dgm:t>
        <a:bodyPr/>
        <a:lstStyle/>
        <a:p>
          <a:endParaRPr lang="zh-CN" altLang="en-US"/>
        </a:p>
      </dgm:t>
    </dgm:pt>
    <dgm:pt modelId="{8812648E-1657-40E0-9A70-7F2239F802AF}" cxnId="{800845FB-2EEF-43CC-8961-428010ED2754}" type="sibTrans">
      <dgm:prSet/>
      <dgm:spPr/>
      <dgm:t>
        <a:bodyPr/>
        <a:lstStyle/>
        <a:p>
          <a:endParaRPr lang="zh-CN" altLang="en-US"/>
        </a:p>
      </dgm:t>
    </dgm:pt>
    <dgm:pt modelId="{DAFA5665-F691-4236-A494-B9E0A9C00EDD}">
      <dgm:prSet/>
      <dgm:spPr/>
      <dgm:t>
        <a:bodyPr/>
        <a:lstStyle/>
        <a:p>
          <a:r>
            <a:rPr lang="zh-CN" altLang="en-US" dirty="0" smtClean="0"/>
            <a:t>录音类</a:t>
          </a:r>
          <a:endParaRPr lang="zh-CN" altLang="en-US" dirty="0"/>
        </a:p>
      </dgm:t>
    </dgm:pt>
    <dgm:pt modelId="{AFDDBEC3-10D9-437C-92F5-FCD45C102F6B}" cxnId="{CFB68A70-8D1D-42C0-AD57-985989A70500}" type="parTrans">
      <dgm:prSet/>
      <dgm:spPr/>
      <dgm:t>
        <a:bodyPr/>
        <a:lstStyle/>
        <a:p>
          <a:endParaRPr lang="zh-CN" altLang="en-US"/>
        </a:p>
      </dgm:t>
    </dgm:pt>
    <dgm:pt modelId="{491E23DD-5FF0-4CDA-A890-A71BE0459B25}" cxnId="{CFB68A70-8D1D-42C0-AD57-985989A70500}" type="sibTrans">
      <dgm:prSet/>
      <dgm:spPr/>
      <dgm:t>
        <a:bodyPr/>
        <a:lstStyle/>
        <a:p>
          <a:endParaRPr lang="zh-CN" altLang="en-US"/>
        </a:p>
      </dgm:t>
    </dgm:pt>
    <dgm:pt modelId="{8766CE79-D36E-4282-A9C4-581CF032EDFB}">
      <dgm:prSet/>
      <dgm:spPr/>
      <dgm:t>
        <a:bodyPr/>
        <a:lstStyle/>
        <a:p>
          <a:r>
            <a:rPr lang="zh-CN" altLang="en-US" dirty="0" smtClean="0"/>
            <a:t>录像类</a:t>
          </a:r>
          <a:endParaRPr lang="zh-CN" altLang="en-US" dirty="0"/>
        </a:p>
      </dgm:t>
    </dgm:pt>
    <dgm:pt modelId="{DD309A3E-F7D6-4C53-82DC-6CBFD0F848F4}" cxnId="{5E973B0F-28BC-4EA2-A492-DDF542FB4C1A}" type="parTrans">
      <dgm:prSet/>
      <dgm:spPr/>
      <dgm:t>
        <a:bodyPr/>
        <a:lstStyle/>
        <a:p>
          <a:endParaRPr lang="zh-CN" altLang="en-US"/>
        </a:p>
      </dgm:t>
    </dgm:pt>
    <dgm:pt modelId="{1D2A679D-269A-4CB2-A079-4A4F003B53DF}" cxnId="{5E973B0F-28BC-4EA2-A492-DDF542FB4C1A}" type="sibTrans">
      <dgm:prSet/>
      <dgm:spPr/>
      <dgm:t>
        <a:bodyPr/>
        <a:lstStyle/>
        <a:p>
          <a:endParaRPr lang="zh-CN" altLang="en-US"/>
        </a:p>
      </dgm:t>
    </dgm:pt>
    <dgm:pt modelId="{56D4668A-7B9F-427A-8402-D549F7175ED4}">
      <dgm:prSet/>
      <dgm:spPr/>
      <dgm:t>
        <a:bodyPr/>
        <a:lstStyle/>
        <a:p>
          <a:r>
            <a:rPr lang="zh-CN" altLang="en-US" dirty="0" smtClean="0"/>
            <a:t>磁盘光盘类</a:t>
          </a:r>
          <a:endParaRPr lang="zh-CN" altLang="en-US" dirty="0"/>
        </a:p>
      </dgm:t>
    </dgm:pt>
    <dgm:pt modelId="{8DF66CB0-6E80-4F94-A5DE-46D5D4862941}" cxnId="{65AA71D0-F5AE-43AF-B497-07BCA21B0C46}" type="parTrans">
      <dgm:prSet/>
      <dgm:spPr/>
      <dgm:t>
        <a:bodyPr/>
        <a:lstStyle/>
        <a:p>
          <a:endParaRPr lang="zh-CN" altLang="en-US"/>
        </a:p>
      </dgm:t>
    </dgm:pt>
    <dgm:pt modelId="{89A5A905-9674-45DC-BD2B-9FE7C92B1451}" cxnId="{65AA71D0-F5AE-43AF-B497-07BCA21B0C46}" type="sibTrans">
      <dgm:prSet/>
      <dgm:spPr/>
      <dgm:t>
        <a:bodyPr/>
        <a:lstStyle/>
        <a:p>
          <a:endParaRPr lang="zh-CN" altLang="en-US"/>
        </a:p>
      </dgm:t>
    </dgm:pt>
    <dgm:pt modelId="{EA029D40-2772-4560-935B-EC08677BA119}">
      <dgm:prSet/>
      <dgm:spPr/>
      <dgm:t>
        <a:bodyPr/>
        <a:lstStyle/>
        <a:p>
          <a:r>
            <a:rPr lang="zh-CN" altLang="en-US" dirty="0" smtClean="0"/>
            <a:t>实物类</a:t>
          </a:r>
          <a:endParaRPr lang="zh-CN" altLang="en-US" dirty="0"/>
        </a:p>
      </dgm:t>
    </dgm:pt>
    <dgm:pt modelId="{7394C486-0F25-4A81-944D-AE298FA4F897}" cxnId="{AB06E73C-2A14-40D5-B9B9-D9746B2F60CE}" type="parTrans">
      <dgm:prSet/>
      <dgm:spPr/>
      <dgm:t>
        <a:bodyPr/>
        <a:lstStyle/>
        <a:p>
          <a:endParaRPr lang="zh-CN" altLang="en-US"/>
        </a:p>
      </dgm:t>
    </dgm:pt>
    <dgm:pt modelId="{BB553EBD-E6E4-468C-A2AF-31D208A22BFC}" cxnId="{AB06E73C-2A14-40D5-B9B9-D9746B2F60CE}" type="sibTrans">
      <dgm:prSet/>
      <dgm:spPr/>
      <dgm:t>
        <a:bodyPr/>
        <a:lstStyle/>
        <a:p>
          <a:endParaRPr lang="zh-CN" altLang="en-US"/>
        </a:p>
      </dgm:t>
    </dgm:pt>
    <dgm:pt modelId="{17FB7AF8-FC03-4FFA-9888-CDF323F8DCB7}" type="pres">
      <dgm:prSet presAssocID="{FD831D1F-6062-41B2-805C-10E38B1C2486}" presName="composite" presStyleCnt="0">
        <dgm:presLayoutVars>
          <dgm:chMax val="1"/>
          <dgm:dir/>
          <dgm:resizeHandles val="exact"/>
        </dgm:presLayoutVars>
      </dgm:prSet>
      <dgm:spPr/>
      <dgm:t>
        <a:bodyPr/>
        <a:lstStyle/>
        <a:p>
          <a:endParaRPr lang="zh-CN" altLang="en-US"/>
        </a:p>
      </dgm:t>
    </dgm:pt>
    <dgm:pt modelId="{2F68588B-B7A0-4A5B-8327-12F28125F18D}" type="pres">
      <dgm:prSet presAssocID="{20C91524-B603-4F80-83E5-5C1718B49F8B}" presName="roof" presStyleLbl="dkBgShp" presStyleIdx="0" presStyleCnt="2"/>
      <dgm:spPr/>
      <dgm:t>
        <a:bodyPr/>
        <a:lstStyle/>
        <a:p>
          <a:endParaRPr lang="zh-CN" altLang="en-US"/>
        </a:p>
      </dgm:t>
    </dgm:pt>
    <dgm:pt modelId="{07DBD24A-2371-4CBE-893D-37D372528BE2}" type="pres">
      <dgm:prSet presAssocID="{20C91524-B603-4F80-83E5-5C1718B49F8B}" presName="pillars" presStyleCnt="0"/>
      <dgm:spPr/>
    </dgm:pt>
    <dgm:pt modelId="{EDAB1036-FD4A-406B-A191-BD7178527AFC}" type="pres">
      <dgm:prSet presAssocID="{20C91524-B603-4F80-83E5-5C1718B49F8B}" presName="pillar1" presStyleLbl="node1" presStyleIdx="0" presStyleCnt="5">
        <dgm:presLayoutVars>
          <dgm:bulletEnabled val="1"/>
        </dgm:presLayoutVars>
      </dgm:prSet>
      <dgm:spPr/>
      <dgm:t>
        <a:bodyPr/>
        <a:lstStyle/>
        <a:p>
          <a:endParaRPr lang="zh-CN" altLang="en-US"/>
        </a:p>
      </dgm:t>
    </dgm:pt>
    <dgm:pt modelId="{C6C4D19E-6163-4468-82DE-22C35D8A270E}" type="pres">
      <dgm:prSet presAssocID="{DAFA5665-F691-4236-A494-B9E0A9C00EDD}" presName="pillarX" presStyleLbl="node1" presStyleIdx="1" presStyleCnt="5">
        <dgm:presLayoutVars>
          <dgm:bulletEnabled val="1"/>
        </dgm:presLayoutVars>
      </dgm:prSet>
      <dgm:spPr/>
      <dgm:t>
        <a:bodyPr/>
        <a:lstStyle/>
        <a:p>
          <a:endParaRPr lang="zh-CN" altLang="en-US"/>
        </a:p>
      </dgm:t>
    </dgm:pt>
    <dgm:pt modelId="{C13CD1A7-37AA-4270-A6BF-2BCA8EDB7B47}" type="pres">
      <dgm:prSet presAssocID="{8766CE79-D36E-4282-A9C4-581CF032EDFB}" presName="pillarX" presStyleLbl="node1" presStyleIdx="2" presStyleCnt="5">
        <dgm:presLayoutVars>
          <dgm:bulletEnabled val="1"/>
        </dgm:presLayoutVars>
      </dgm:prSet>
      <dgm:spPr/>
      <dgm:t>
        <a:bodyPr/>
        <a:lstStyle/>
        <a:p>
          <a:endParaRPr lang="zh-CN" altLang="en-US"/>
        </a:p>
      </dgm:t>
    </dgm:pt>
    <dgm:pt modelId="{1F76C808-A089-4BBD-B51C-66A89F74E7E5}" type="pres">
      <dgm:prSet presAssocID="{56D4668A-7B9F-427A-8402-D549F7175ED4}" presName="pillarX" presStyleLbl="node1" presStyleIdx="3" presStyleCnt="5">
        <dgm:presLayoutVars>
          <dgm:bulletEnabled val="1"/>
        </dgm:presLayoutVars>
      </dgm:prSet>
      <dgm:spPr/>
      <dgm:t>
        <a:bodyPr/>
        <a:lstStyle/>
        <a:p>
          <a:endParaRPr lang="zh-CN" altLang="en-US"/>
        </a:p>
      </dgm:t>
    </dgm:pt>
    <dgm:pt modelId="{875F8556-884E-41DA-A127-5F636A3C40B9}" type="pres">
      <dgm:prSet presAssocID="{EA029D40-2772-4560-935B-EC08677BA119}" presName="pillarX" presStyleLbl="node1" presStyleIdx="4" presStyleCnt="5">
        <dgm:presLayoutVars>
          <dgm:bulletEnabled val="1"/>
        </dgm:presLayoutVars>
      </dgm:prSet>
      <dgm:spPr/>
      <dgm:t>
        <a:bodyPr/>
        <a:lstStyle/>
        <a:p>
          <a:endParaRPr lang="zh-CN" altLang="en-US"/>
        </a:p>
      </dgm:t>
    </dgm:pt>
    <dgm:pt modelId="{F51FB82C-92E8-41CE-900D-FE5793079AA5}" type="pres">
      <dgm:prSet presAssocID="{20C91524-B603-4F80-83E5-5C1718B49F8B}" presName="base" presStyleLbl="dkBgShp" presStyleIdx="1" presStyleCnt="2"/>
      <dgm:spPr/>
    </dgm:pt>
  </dgm:ptLst>
  <dgm:cxnLst>
    <dgm:cxn modelId="{D907A03E-7CC9-4D3F-B79E-93492D72EEB8}" type="presOf" srcId="{56D4668A-7B9F-427A-8402-D549F7175ED4}" destId="{1F76C808-A089-4BBD-B51C-66A89F74E7E5}" srcOrd="0" destOrd="0" presId="urn:microsoft.com/office/officeart/2005/8/layout/hList3"/>
    <dgm:cxn modelId="{E3B1F7BA-543F-4863-9235-90BA2285DFAC}" srcId="{FD831D1F-6062-41B2-805C-10E38B1C2486}" destId="{20C91524-B603-4F80-83E5-5C1718B49F8B}" srcOrd="0" destOrd="0" parTransId="{C9F84E05-8D81-45CA-B199-728FDA5EEEC5}" sibTransId="{5230AF1E-A10A-4C3E-B5FA-A39B752AEC92}"/>
    <dgm:cxn modelId="{CFB68A70-8D1D-42C0-AD57-985989A70500}" srcId="{20C91524-B603-4F80-83E5-5C1718B49F8B}" destId="{DAFA5665-F691-4236-A494-B9E0A9C00EDD}" srcOrd="1" destOrd="0" parTransId="{AFDDBEC3-10D9-437C-92F5-FCD45C102F6B}" sibTransId="{491E23DD-5FF0-4CDA-A890-A71BE0459B25}"/>
    <dgm:cxn modelId="{DB306027-EED7-4DE1-8B2D-34F3B3002682}" type="presOf" srcId="{75620662-60AC-46F7-8848-FB7F68ED4824}" destId="{EDAB1036-FD4A-406B-A191-BD7178527AFC}" srcOrd="0" destOrd="0" presId="urn:microsoft.com/office/officeart/2005/8/layout/hList3"/>
    <dgm:cxn modelId="{3956AE00-92D1-49F0-9631-4C0576FB3F79}" type="presOf" srcId="{FD831D1F-6062-41B2-805C-10E38B1C2486}" destId="{17FB7AF8-FC03-4FFA-9888-CDF323F8DCB7}" srcOrd="0" destOrd="0" presId="urn:microsoft.com/office/officeart/2005/8/layout/hList3"/>
    <dgm:cxn modelId="{800845FB-2EEF-43CC-8961-428010ED2754}" srcId="{20C91524-B603-4F80-83E5-5C1718B49F8B}" destId="{75620662-60AC-46F7-8848-FB7F68ED4824}" srcOrd="0" destOrd="0" parTransId="{53B0DE98-1A0B-4E2B-A8D5-8DDA3F082FE3}" sibTransId="{8812648E-1657-40E0-9A70-7F2239F802AF}"/>
    <dgm:cxn modelId="{BF09F867-0782-453D-8D5A-1352180594C5}" type="presOf" srcId="{DAFA5665-F691-4236-A494-B9E0A9C00EDD}" destId="{C6C4D19E-6163-4468-82DE-22C35D8A270E}" srcOrd="0" destOrd="0" presId="urn:microsoft.com/office/officeart/2005/8/layout/hList3"/>
    <dgm:cxn modelId="{2FD9076E-B48C-42E8-9341-5BB48039DBA6}" type="presOf" srcId="{8766CE79-D36E-4282-A9C4-581CF032EDFB}" destId="{C13CD1A7-37AA-4270-A6BF-2BCA8EDB7B47}" srcOrd="0" destOrd="0" presId="urn:microsoft.com/office/officeart/2005/8/layout/hList3"/>
    <dgm:cxn modelId="{5E973B0F-28BC-4EA2-A492-DDF542FB4C1A}" srcId="{20C91524-B603-4F80-83E5-5C1718B49F8B}" destId="{8766CE79-D36E-4282-A9C4-581CF032EDFB}" srcOrd="2" destOrd="0" parTransId="{DD309A3E-F7D6-4C53-82DC-6CBFD0F848F4}" sibTransId="{1D2A679D-269A-4CB2-A079-4A4F003B53DF}"/>
    <dgm:cxn modelId="{AB06E73C-2A14-40D5-B9B9-D9746B2F60CE}" srcId="{20C91524-B603-4F80-83E5-5C1718B49F8B}" destId="{EA029D40-2772-4560-935B-EC08677BA119}" srcOrd="4" destOrd="0" parTransId="{7394C486-0F25-4A81-944D-AE298FA4F897}" sibTransId="{BB553EBD-E6E4-468C-A2AF-31D208A22BFC}"/>
    <dgm:cxn modelId="{FE54B184-DC42-4E09-828B-FE2C0948F5D3}" type="presOf" srcId="{20C91524-B603-4F80-83E5-5C1718B49F8B}" destId="{2F68588B-B7A0-4A5B-8327-12F28125F18D}" srcOrd="0" destOrd="0" presId="urn:microsoft.com/office/officeart/2005/8/layout/hList3"/>
    <dgm:cxn modelId="{65AA71D0-F5AE-43AF-B497-07BCA21B0C46}" srcId="{20C91524-B603-4F80-83E5-5C1718B49F8B}" destId="{56D4668A-7B9F-427A-8402-D549F7175ED4}" srcOrd="3" destOrd="0" parTransId="{8DF66CB0-6E80-4F94-A5DE-46D5D4862941}" sibTransId="{89A5A905-9674-45DC-BD2B-9FE7C92B1451}"/>
    <dgm:cxn modelId="{1931DCB1-C07E-48AB-BE30-91E1F8EADCF2}" type="presOf" srcId="{EA029D40-2772-4560-935B-EC08677BA119}" destId="{875F8556-884E-41DA-A127-5F636A3C40B9}" srcOrd="0" destOrd="0" presId="urn:microsoft.com/office/officeart/2005/8/layout/hList3"/>
    <dgm:cxn modelId="{E442413F-377A-4B7D-8B1D-C29FDB837803}" type="presParOf" srcId="{17FB7AF8-FC03-4FFA-9888-CDF323F8DCB7}" destId="{2F68588B-B7A0-4A5B-8327-12F28125F18D}" srcOrd="0" destOrd="0" presId="urn:microsoft.com/office/officeart/2005/8/layout/hList3"/>
    <dgm:cxn modelId="{8D4938A9-6E67-4A6B-8545-A24B4264850C}" type="presParOf" srcId="{17FB7AF8-FC03-4FFA-9888-CDF323F8DCB7}" destId="{07DBD24A-2371-4CBE-893D-37D372528BE2}" srcOrd="1" destOrd="0" presId="urn:microsoft.com/office/officeart/2005/8/layout/hList3"/>
    <dgm:cxn modelId="{BFC1CAD7-1A23-469B-A30D-66244C1820D0}" type="presParOf" srcId="{07DBD24A-2371-4CBE-893D-37D372528BE2}" destId="{EDAB1036-FD4A-406B-A191-BD7178527AFC}" srcOrd="0" destOrd="0" presId="urn:microsoft.com/office/officeart/2005/8/layout/hList3"/>
    <dgm:cxn modelId="{1B8BF5B1-9C95-45FA-88E9-B7CACF83103B}" type="presParOf" srcId="{07DBD24A-2371-4CBE-893D-37D372528BE2}" destId="{C6C4D19E-6163-4468-82DE-22C35D8A270E}" srcOrd="1" destOrd="0" presId="urn:microsoft.com/office/officeart/2005/8/layout/hList3"/>
    <dgm:cxn modelId="{6A4128D1-8B25-466C-B0FF-91BF0570BC9D}" type="presParOf" srcId="{07DBD24A-2371-4CBE-893D-37D372528BE2}" destId="{C13CD1A7-37AA-4270-A6BF-2BCA8EDB7B47}" srcOrd="2" destOrd="0" presId="urn:microsoft.com/office/officeart/2005/8/layout/hList3"/>
    <dgm:cxn modelId="{AC1B3D3C-7BE8-4497-BD5B-B5CECDE8CF95}" type="presParOf" srcId="{07DBD24A-2371-4CBE-893D-37D372528BE2}" destId="{1F76C808-A089-4BBD-B51C-66A89F74E7E5}" srcOrd="3" destOrd="0" presId="urn:microsoft.com/office/officeart/2005/8/layout/hList3"/>
    <dgm:cxn modelId="{9AB77674-55DA-4BB8-A060-DEB03EE89F59}" type="presParOf" srcId="{07DBD24A-2371-4CBE-893D-37D372528BE2}" destId="{875F8556-884E-41DA-A127-5F636A3C40B9}" srcOrd="4" destOrd="0" presId="urn:microsoft.com/office/officeart/2005/8/layout/hList3"/>
    <dgm:cxn modelId="{6C354A8D-FC9A-4B08-BD9B-7EA6058288F5}" type="presParOf" srcId="{17FB7AF8-FC03-4FFA-9888-CDF323F8DCB7}" destId="{F51FB82C-92E8-41CE-900D-FE5793079AA5}" srcOrd="2" destOrd="0" presId="urn:microsoft.com/office/officeart/2005/8/layout/h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DE02D6B-06CB-4ED7-BB77-B53382E7C63A}" type="doc">
      <dgm:prSet loTypeId="urn:microsoft.com/office/officeart/2005/8/layout/hList3" loCatId="list" qsTypeId="urn:microsoft.com/office/officeart/2005/8/quickstyle/3d3" qsCatId="3D" csTypeId="urn:microsoft.com/office/officeart/2005/8/colors/colorful4" csCatId="colorful" phldr="1"/>
      <dgm:spPr/>
      <dgm:t>
        <a:bodyPr/>
        <a:lstStyle/>
        <a:p>
          <a:endParaRPr lang="zh-CN" altLang="en-US"/>
        </a:p>
      </dgm:t>
    </dgm:pt>
    <dgm:pt modelId="{DB49BC60-77EF-460C-9848-527771F2C332}">
      <dgm:prSet phldrT="[文本]"/>
      <dgm:spPr/>
      <dgm:t>
        <a:bodyPr/>
        <a:lstStyle/>
        <a:p>
          <a:r>
            <a:rPr lang="zh-CN" altLang="en-US" dirty="0" smtClean="0"/>
            <a:t>以“件”为单位按照</a:t>
          </a:r>
          <a:endParaRPr lang="en-US" altLang="zh-CN" dirty="0" smtClean="0"/>
        </a:p>
        <a:p>
          <a:r>
            <a:rPr lang="zh-CN" altLang="en-US" dirty="0" smtClean="0"/>
            <a:t>“文件类型</a:t>
          </a:r>
          <a:r>
            <a:rPr lang="en-US" altLang="zh-CN" dirty="0" smtClean="0"/>
            <a:t>+</a:t>
          </a:r>
          <a:r>
            <a:rPr lang="zh-CN" altLang="en-US" dirty="0" smtClean="0"/>
            <a:t>时间</a:t>
          </a:r>
          <a:r>
            <a:rPr lang="en-US" altLang="zh-CN" dirty="0" smtClean="0"/>
            <a:t>+</a:t>
          </a:r>
          <a:r>
            <a:rPr lang="zh-CN" altLang="en-US" dirty="0" smtClean="0"/>
            <a:t>重要程度”的规律</a:t>
          </a:r>
          <a:endParaRPr lang="zh-CN" altLang="en-US" dirty="0"/>
        </a:p>
      </dgm:t>
    </dgm:pt>
    <dgm:pt modelId="{37DF0886-7C77-4835-B515-E19CCB6C7D16}" cxnId="{A4309731-B187-42E4-97FF-0D74F4D2A7E0}" type="parTrans">
      <dgm:prSet/>
      <dgm:spPr/>
      <dgm:t>
        <a:bodyPr/>
        <a:lstStyle/>
        <a:p>
          <a:endParaRPr lang="zh-CN" altLang="en-US"/>
        </a:p>
      </dgm:t>
    </dgm:pt>
    <dgm:pt modelId="{1F4F6A23-512D-44F1-851A-ED06005B40A8}" cxnId="{A4309731-B187-42E4-97FF-0D74F4D2A7E0}" type="sibTrans">
      <dgm:prSet/>
      <dgm:spPr/>
      <dgm:t>
        <a:bodyPr/>
        <a:lstStyle/>
        <a:p>
          <a:endParaRPr lang="zh-CN" altLang="en-US"/>
        </a:p>
      </dgm:t>
    </dgm:pt>
    <dgm:pt modelId="{DE4FE0C7-ECB7-4CB3-9DAB-B99CB3606461}">
      <dgm:prSet phldrT="[文本]" custT="1"/>
      <dgm:spPr/>
      <dgm:t>
        <a:bodyPr/>
        <a:lstStyle/>
        <a:p>
          <a:pPr algn="l"/>
          <a:r>
            <a:rPr lang="zh-CN" altLang="en-US" sz="2800" dirty="0" smtClean="0"/>
            <a:t>同一类型排在一起：如一组证书、一组日记、一组病历等</a:t>
          </a:r>
          <a:endParaRPr lang="zh-CN" altLang="en-US" sz="2800" dirty="0"/>
        </a:p>
      </dgm:t>
    </dgm:pt>
    <dgm:pt modelId="{124F30FF-A6EA-4D5F-9E7C-853E494106E1}" cxnId="{A8CB229B-DC38-4F01-A0B1-31312D9BB683}" type="parTrans">
      <dgm:prSet/>
      <dgm:spPr/>
      <dgm:t>
        <a:bodyPr/>
        <a:lstStyle/>
        <a:p>
          <a:endParaRPr lang="zh-CN" altLang="en-US"/>
        </a:p>
      </dgm:t>
    </dgm:pt>
    <dgm:pt modelId="{72463B32-8B32-4740-8AC1-5638416FF204}" cxnId="{A8CB229B-DC38-4F01-A0B1-31312D9BB683}" type="sibTrans">
      <dgm:prSet/>
      <dgm:spPr/>
      <dgm:t>
        <a:bodyPr/>
        <a:lstStyle/>
        <a:p>
          <a:endParaRPr lang="zh-CN" altLang="en-US"/>
        </a:p>
      </dgm:t>
    </dgm:pt>
    <dgm:pt modelId="{3E3CAA65-91EA-4FC7-B7B6-AFB729A3D5C6}">
      <dgm:prSet phldrT="[文本]" custT="1"/>
      <dgm:spPr/>
      <dgm:t>
        <a:bodyPr/>
        <a:lstStyle/>
        <a:p>
          <a:pPr algn="l"/>
          <a:r>
            <a:rPr lang="zh-CN" altLang="en-US" sz="2800" dirty="0" smtClean="0"/>
            <a:t>同一类型的档案材料再按照形成的时间顺序排列</a:t>
          </a:r>
          <a:endParaRPr lang="zh-CN" altLang="en-US" sz="2800" dirty="0"/>
        </a:p>
      </dgm:t>
    </dgm:pt>
    <dgm:pt modelId="{7E22CE28-722D-4A0C-82A1-AB0316B36F16}" cxnId="{193D8944-AFFB-49DF-B29F-4CF82C37369B}" type="parTrans">
      <dgm:prSet/>
      <dgm:spPr/>
      <dgm:t>
        <a:bodyPr/>
        <a:lstStyle/>
        <a:p>
          <a:endParaRPr lang="zh-CN" altLang="en-US"/>
        </a:p>
      </dgm:t>
    </dgm:pt>
    <dgm:pt modelId="{A441FF12-4C5B-4F9D-9B09-7409F5F79833}" cxnId="{193D8944-AFFB-49DF-B29F-4CF82C37369B}" type="sibTrans">
      <dgm:prSet/>
      <dgm:spPr/>
      <dgm:t>
        <a:bodyPr/>
        <a:lstStyle/>
        <a:p>
          <a:endParaRPr lang="zh-CN" altLang="en-US"/>
        </a:p>
      </dgm:t>
    </dgm:pt>
    <dgm:pt modelId="{54B390C5-0735-4588-AAD5-393AEDE91595}">
      <dgm:prSet phldrT="[文本]" custT="1"/>
      <dgm:spPr/>
      <dgm:t>
        <a:bodyPr/>
        <a:lstStyle/>
        <a:p>
          <a:pPr algn="l"/>
          <a:r>
            <a:rPr lang="zh-CN" altLang="en-US" sz="2800" dirty="0" smtClean="0"/>
            <a:t>或者，按照档案材料的重要程度排列。</a:t>
          </a:r>
          <a:endParaRPr lang="zh-CN" altLang="en-US" sz="2800" dirty="0"/>
        </a:p>
      </dgm:t>
    </dgm:pt>
    <dgm:pt modelId="{7E30119E-1A16-4136-A0AF-D9A9B15B80EA}" cxnId="{22EF619F-2D5E-49BA-BBF3-E8F349A784E0}" type="parTrans">
      <dgm:prSet/>
      <dgm:spPr/>
      <dgm:t>
        <a:bodyPr/>
        <a:lstStyle/>
        <a:p>
          <a:endParaRPr lang="zh-CN" altLang="en-US"/>
        </a:p>
      </dgm:t>
    </dgm:pt>
    <dgm:pt modelId="{7E5055E7-0A5C-42E2-938D-897CC13E825B}" cxnId="{22EF619F-2D5E-49BA-BBF3-E8F349A784E0}" type="sibTrans">
      <dgm:prSet/>
      <dgm:spPr/>
      <dgm:t>
        <a:bodyPr/>
        <a:lstStyle/>
        <a:p>
          <a:endParaRPr lang="zh-CN" altLang="en-US"/>
        </a:p>
      </dgm:t>
    </dgm:pt>
    <dgm:pt modelId="{7410BBFA-08C2-428B-BE31-76AE1E414F06}" type="pres">
      <dgm:prSet presAssocID="{DDE02D6B-06CB-4ED7-BB77-B53382E7C63A}" presName="composite" presStyleCnt="0">
        <dgm:presLayoutVars>
          <dgm:chMax val="1"/>
          <dgm:dir/>
          <dgm:resizeHandles val="exact"/>
        </dgm:presLayoutVars>
      </dgm:prSet>
      <dgm:spPr/>
      <dgm:t>
        <a:bodyPr/>
        <a:lstStyle/>
        <a:p>
          <a:endParaRPr lang="zh-CN" altLang="en-US"/>
        </a:p>
      </dgm:t>
    </dgm:pt>
    <dgm:pt modelId="{2EE315C4-006A-466C-862A-1DC8C45FEA04}" type="pres">
      <dgm:prSet presAssocID="{DB49BC60-77EF-460C-9848-527771F2C332}" presName="roof" presStyleLbl="dkBgShp" presStyleIdx="0" presStyleCnt="2" custLinFactNeighborX="-31374" custLinFactNeighborY="-85038"/>
      <dgm:spPr/>
      <dgm:t>
        <a:bodyPr/>
        <a:lstStyle/>
        <a:p>
          <a:endParaRPr lang="zh-CN" altLang="en-US"/>
        </a:p>
      </dgm:t>
    </dgm:pt>
    <dgm:pt modelId="{DB03539E-4550-43F0-8A9A-9C8D4F1D824E}" type="pres">
      <dgm:prSet presAssocID="{DB49BC60-77EF-460C-9848-527771F2C332}" presName="pillars" presStyleCnt="0"/>
      <dgm:spPr/>
      <dgm:t>
        <a:bodyPr/>
        <a:lstStyle/>
        <a:p>
          <a:endParaRPr lang="zh-CN" altLang="en-US"/>
        </a:p>
      </dgm:t>
    </dgm:pt>
    <dgm:pt modelId="{88E71A7B-F1A5-47CC-AF69-71DFF608F405}" type="pres">
      <dgm:prSet presAssocID="{DB49BC60-77EF-460C-9848-527771F2C332}" presName="pillar1" presStyleLbl="node1" presStyleIdx="0" presStyleCnt="3">
        <dgm:presLayoutVars>
          <dgm:bulletEnabled val="1"/>
        </dgm:presLayoutVars>
      </dgm:prSet>
      <dgm:spPr/>
      <dgm:t>
        <a:bodyPr/>
        <a:lstStyle/>
        <a:p>
          <a:endParaRPr lang="zh-CN" altLang="en-US"/>
        </a:p>
      </dgm:t>
    </dgm:pt>
    <dgm:pt modelId="{8905B0CA-6E8B-465C-A757-167AE50CDF83}" type="pres">
      <dgm:prSet presAssocID="{3E3CAA65-91EA-4FC7-B7B6-AFB729A3D5C6}" presName="pillarX" presStyleLbl="node1" presStyleIdx="1" presStyleCnt="3">
        <dgm:presLayoutVars>
          <dgm:bulletEnabled val="1"/>
        </dgm:presLayoutVars>
      </dgm:prSet>
      <dgm:spPr/>
      <dgm:t>
        <a:bodyPr/>
        <a:lstStyle/>
        <a:p>
          <a:endParaRPr lang="zh-CN" altLang="en-US"/>
        </a:p>
      </dgm:t>
    </dgm:pt>
    <dgm:pt modelId="{F2E10C4A-0F82-459D-8B56-B4EE80D4DE44}" type="pres">
      <dgm:prSet presAssocID="{54B390C5-0735-4588-AAD5-393AEDE91595}" presName="pillarX" presStyleLbl="node1" presStyleIdx="2" presStyleCnt="3">
        <dgm:presLayoutVars>
          <dgm:bulletEnabled val="1"/>
        </dgm:presLayoutVars>
      </dgm:prSet>
      <dgm:spPr/>
      <dgm:t>
        <a:bodyPr/>
        <a:lstStyle/>
        <a:p>
          <a:endParaRPr lang="zh-CN" altLang="en-US"/>
        </a:p>
      </dgm:t>
    </dgm:pt>
    <dgm:pt modelId="{3D834619-FFAC-4D63-A8F6-91A87380DDE6}" type="pres">
      <dgm:prSet presAssocID="{DB49BC60-77EF-460C-9848-527771F2C332}" presName="base" presStyleLbl="dkBgShp" presStyleIdx="1" presStyleCnt="2"/>
      <dgm:spPr/>
      <dgm:t>
        <a:bodyPr/>
        <a:lstStyle/>
        <a:p>
          <a:endParaRPr lang="zh-CN" altLang="en-US"/>
        </a:p>
      </dgm:t>
    </dgm:pt>
  </dgm:ptLst>
  <dgm:cxnLst>
    <dgm:cxn modelId="{22EF619F-2D5E-49BA-BBF3-E8F349A784E0}" srcId="{DB49BC60-77EF-460C-9848-527771F2C332}" destId="{54B390C5-0735-4588-AAD5-393AEDE91595}" srcOrd="2" destOrd="0" parTransId="{7E30119E-1A16-4136-A0AF-D9A9B15B80EA}" sibTransId="{7E5055E7-0A5C-42E2-938D-897CC13E825B}"/>
    <dgm:cxn modelId="{193D8944-AFFB-49DF-B29F-4CF82C37369B}" srcId="{DB49BC60-77EF-460C-9848-527771F2C332}" destId="{3E3CAA65-91EA-4FC7-B7B6-AFB729A3D5C6}" srcOrd="1" destOrd="0" parTransId="{7E22CE28-722D-4A0C-82A1-AB0316B36F16}" sibTransId="{A441FF12-4C5B-4F9D-9B09-7409F5F79833}"/>
    <dgm:cxn modelId="{AB739F25-2DF7-4B07-9F5F-9DC2712660C4}" type="presOf" srcId="{3E3CAA65-91EA-4FC7-B7B6-AFB729A3D5C6}" destId="{8905B0CA-6E8B-465C-A757-167AE50CDF83}" srcOrd="0" destOrd="0" presId="urn:microsoft.com/office/officeart/2005/8/layout/hList3"/>
    <dgm:cxn modelId="{A4309731-B187-42E4-97FF-0D74F4D2A7E0}" srcId="{DDE02D6B-06CB-4ED7-BB77-B53382E7C63A}" destId="{DB49BC60-77EF-460C-9848-527771F2C332}" srcOrd="0" destOrd="0" parTransId="{37DF0886-7C77-4835-B515-E19CCB6C7D16}" sibTransId="{1F4F6A23-512D-44F1-851A-ED06005B40A8}"/>
    <dgm:cxn modelId="{5A853A5C-71C1-4DBF-AE88-B9353A59C5DA}" type="presOf" srcId="{DDE02D6B-06CB-4ED7-BB77-B53382E7C63A}" destId="{7410BBFA-08C2-428B-BE31-76AE1E414F06}" srcOrd="0" destOrd="0" presId="urn:microsoft.com/office/officeart/2005/8/layout/hList3"/>
    <dgm:cxn modelId="{969D97D1-E09F-46E5-967B-4AF14FBC1628}" type="presOf" srcId="{DE4FE0C7-ECB7-4CB3-9DAB-B99CB3606461}" destId="{88E71A7B-F1A5-47CC-AF69-71DFF608F405}" srcOrd="0" destOrd="0" presId="urn:microsoft.com/office/officeart/2005/8/layout/hList3"/>
    <dgm:cxn modelId="{0D21BC6A-436F-487E-AD07-3DD1BF3701B8}" type="presOf" srcId="{DB49BC60-77EF-460C-9848-527771F2C332}" destId="{2EE315C4-006A-466C-862A-1DC8C45FEA04}" srcOrd="0" destOrd="0" presId="urn:microsoft.com/office/officeart/2005/8/layout/hList3"/>
    <dgm:cxn modelId="{AB48A2AA-A340-4004-A2F9-6F94F902AFC0}" type="presOf" srcId="{54B390C5-0735-4588-AAD5-393AEDE91595}" destId="{F2E10C4A-0F82-459D-8B56-B4EE80D4DE44}" srcOrd="0" destOrd="0" presId="urn:microsoft.com/office/officeart/2005/8/layout/hList3"/>
    <dgm:cxn modelId="{A8CB229B-DC38-4F01-A0B1-31312D9BB683}" srcId="{DB49BC60-77EF-460C-9848-527771F2C332}" destId="{DE4FE0C7-ECB7-4CB3-9DAB-B99CB3606461}" srcOrd="0" destOrd="0" parTransId="{124F30FF-A6EA-4D5F-9E7C-853E494106E1}" sibTransId="{72463B32-8B32-4740-8AC1-5638416FF204}"/>
    <dgm:cxn modelId="{6A2F7B75-037D-4FC9-8077-1FBB84D83060}" type="presParOf" srcId="{7410BBFA-08C2-428B-BE31-76AE1E414F06}" destId="{2EE315C4-006A-466C-862A-1DC8C45FEA04}" srcOrd="0" destOrd="0" presId="urn:microsoft.com/office/officeart/2005/8/layout/hList3"/>
    <dgm:cxn modelId="{3998E4AA-4B1A-45B5-B08E-700A2E54BD0E}" type="presParOf" srcId="{7410BBFA-08C2-428B-BE31-76AE1E414F06}" destId="{DB03539E-4550-43F0-8A9A-9C8D4F1D824E}" srcOrd="1" destOrd="0" presId="urn:microsoft.com/office/officeart/2005/8/layout/hList3"/>
    <dgm:cxn modelId="{60E0ACAF-6B76-4657-8F63-857D68D0F338}" type="presParOf" srcId="{DB03539E-4550-43F0-8A9A-9C8D4F1D824E}" destId="{88E71A7B-F1A5-47CC-AF69-71DFF608F405}" srcOrd="0" destOrd="0" presId="urn:microsoft.com/office/officeart/2005/8/layout/hList3"/>
    <dgm:cxn modelId="{F68EC2FF-7A2A-4EB6-BCAA-DEA4505674F7}" type="presParOf" srcId="{DB03539E-4550-43F0-8A9A-9C8D4F1D824E}" destId="{8905B0CA-6E8B-465C-A757-167AE50CDF83}" srcOrd="1" destOrd="0" presId="urn:microsoft.com/office/officeart/2005/8/layout/hList3"/>
    <dgm:cxn modelId="{90D7398A-6DED-444B-926F-775DA7A1FB32}" type="presParOf" srcId="{DB03539E-4550-43F0-8A9A-9C8D4F1D824E}" destId="{F2E10C4A-0F82-459D-8B56-B4EE80D4DE44}" srcOrd="2" destOrd="0" presId="urn:microsoft.com/office/officeart/2005/8/layout/hList3"/>
    <dgm:cxn modelId="{05ACEDFE-F4D1-4A85-BD7C-D9C2D449502E}" type="presParOf" srcId="{7410BBFA-08C2-428B-BE31-76AE1E414F06}" destId="{3D834619-FFAC-4D63-A8F6-91A87380DDE6}" srcOrd="2" destOrd="0" presId="urn:microsoft.com/office/officeart/2005/8/layout/h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7707442-BBD6-4B64-AC3B-401105FF0FDD}" type="doc">
      <dgm:prSet loTypeId="urn:microsoft.com/office/officeart/2005/8/layout/vList5" loCatId="list" qsTypeId="urn:microsoft.com/office/officeart/2005/8/quickstyle/3d3" qsCatId="3D" csTypeId="urn:microsoft.com/office/officeart/2005/8/colors/accent1_3" csCatId="accent1" phldr="1"/>
      <dgm:spPr/>
      <dgm:t>
        <a:bodyPr/>
        <a:lstStyle/>
        <a:p>
          <a:endParaRPr lang="zh-CN" altLang="en-US"/>
        </a:p>
      </dgm:t>
    </dgm:pt>
    <dgm:pt modelId="{6CFF3522-35E3-4151-B672-29A3B0D78B7B}">
      <dgm:prSet phldrT="[文本]" custT="1"/>
      <dgm:spPr/>
      <dgm:t>
        <a:bodyPr/>
        <a:lstStyle/>
        <a:p>
          <a:r>
            <a:rPr lang="zh-CN" altLang="en-US" sz="3200" dirty="0" smtClean="0"/>
            <a:t>分类号的编制</a:t>
          </a:r>
          <a:endParaRPr lang="zh-CN" altLang="en-US" sz="3200" dirty="0"/>
        </a:p>
      </dgm:t>
    </dgm:pt>
    <dgm:pt modelId="{C662479C-A17C-4637-8346-0408A2522FEC}" cxnId="{67FDC388-BEBA-4BC0-B204-A8CB28DDA272}" type="parTrans">
      <dgm:prSet/>
      <dgm:spPr/>
      <dgm:t>
        <a:bodyPr/>
        <a:lstStyle/>
        <a:p>
          <a:endParaRPr lang="zh-CN" altLang="en-US"/>
        </a:p>
      </dgm:t>
    </dgm:pt>
    <dgm:pt modelId="{1021435A-0765-4FFA-83AE-5ADB6CEDCB52}" cxnId="{67FDC388-BEBA-4BC0-B204-A8CB28DDA272}" type="sibTrans">
      <dgm:prSet/>
      <dgm:spPr/>
      <dgm:t>
        <a:bodyPr/>
        <a:lstStyle/>
        <a:p>
          <a:endParaRPr lang="zh-CN" altLang="en-US"/>
        </a:p>
      </dgm:t>
    </dgm:pt>
    <dgm:pt modelId="{8FDDB063-AF5C-45AD-B6A2-019B3D4701F6}">
      <dgm:prSet phldrT="[文本]"/>
      <dgm:spPr/>
      <dgm:t>
        <a:bodyPr/>
        <a:lstStyle/>
        <a:p>
          <a:r>
            <a:rPr lang="zh-CN" altLang="en-US" dirty="0" smtClean="0"/>
            <a:t>类目代号；</a:t>
          </a:r>
          <a:endParaRPr lang="zh-CN" altLang="en-US" dirty="0"/>
        </a:p>
      </dgm:t>
    </dgm:pt>
    <dgm:pt modelId="{CA2A23A0-5E30-4C53-9060-6C02E3335F4E}" cxnId="{3BD4A9B1-9734-475A-8DD9-916F8DD5BFA3}" type="parTrans">
      <dgm:prSet/>
      <dgm:spPr/>
      <dgm:t>
        <a:bodyPr/>
        <a:lstStyle/>
        <a:p>
          <a:endParaRPr lang="zh-CN" altLang="en-US"/>
        </a:p>
      </dgm:t>
    </dgm:pt>
    <dgm:pt modelId="{D576420D-9208-40AD-9112-995570BB2619}" cxnId="{3BD4A9B1-9734-475A-8DD9-916F8DD5BFA3}" type="sibTrans">
      <dgm:prSet/>
      <dgm:spPr/>
      <dgm:t>
        <a:bodyPr/>
        <a:lstStyle/>
        <a:p>
          <a:endParaRPr lang="zh-CN" altLang="en-US"/>
        </a:p>
      </dgm:t>
    </dgm:pt>
    <dgm:pt modelId="{4BED9454-B28B-476F-9654-ED2710C4D6AB}">
      <dgm:prSet phldrT="[文本]"/>
      <dgm:spPr/>
      <dgm:t>
        <a:bodyPr/>
        <a:lstStyle/>
        <a:p>
          <a:r>
            <a:rPr lang="zh-CN" altLang="en-US" dirty="0" smtClean="0"/>
            <a:t>建议直接采用汉字标注（如胡图图、医疗保健、照片等）；</a:t>
          </a:r>
          <a:endParaRPr lang="zh-CN" altLang="en-US" dirty="0"/>
        </a:p>
      </dgm:t>
    </dgm:pt>
    <dgm:pt modelId="{8974A0FA-3733-4B27-B9FF-D7FAF5265F8C}" cxnId="{D9CAB3F5-4BA6-4267-92D8-07D9F9B1752B}" type="parTrans">
      <dgm:prSet/>
      <dgm:spPr/>
      <dgm:t>
        <a:bodyPr/>
        <a:lstStyle/>
        <a:p>
          <a:endParaRPr lang="zh-CN" altLang="en-US"/>
        </a:p>
      </dgm:t>
    </dgm:pt>
    <dgm:pt modelId="{63FA5737-DEC7-45B9-B8C9-D28034345D97}" cxnId="{D9CAB3F5-4BA6-4267-92D8-07D9F9B1752B}" type="sibTrans">
      <dgm:prSet/>
      <dgm:spPr/>
      <dgm:t>
        <a:bodyPr/>
        <a:lstStyle/>
        <a:p>
          <a:endParaRPr lang="zh-CN" altLang="en-US"/>
        </a:p>
      </dgm:t>
    </dgm:pt>
    <dgm:pt modelId="{953DE5A7-0124-4006-BE1C-CD0B0209EFA7}">
      <dgm:prSet phldrT="[文本]" custT="1"/>
      <dgm:spPr/>
      <dgm:t>
        <a:bodyPr/>
        <a:lstStyle/>
        <a:p>
          <a:r>
            <a:rPr lang="zh-CN" altLang="en-US" sz="3200" dirty="0" smtClean="0"/>
            <a:t>件号的编制</a:t>
          </a:r>
          <a:endParaRPr lang="zh-CN" altLang="en-US" sz="3200" dirty="0"/>
        </a:p>
      </dgm:t>
    </dgm:pt>
    <dgm:pt modelId="{051A298B-0617-4B16-B6FC-C41811FA5151}" cxnId="{BB87F8D6-F9D2-4FCE-8E3B-F7A7DA5C369D}" type="parTrans">
      <dgm:prSet/>
      <dgm:spPr/>
      <dgm:t>
        <a:bodyPr/>
        <a:lstStyle/>
        <a:p>
          <a:endParaRPr lang="zh-CN" altLang="en-US"/>
        </a:p>
      </dgm:t>
    </dgm:pt>
    <dgm:pt modelId="{6BFA7BB7-9645-4085-9B5A-A453E28E3465}" cxnId="{BB87F8D6-F9D2-4FCE-8E3B-F7A7DA5C369D}" type="sibTrans">
      <dgm:prSet/>
      <dgm:spPr/>
      <dgm:t>
        <a:bodyPr/>
        <a:lstStyle/>
        <a:p>
          <a:endParaRPr lang="zh-CN" altLang="en-US"/>
        </a:p>
      </dgm:t>
    </dgm:pt>
    <dgm:pt modelId="{F58458D9-5233-49CF-A544-BA30F639017B}">
      <dgm:prSet phldrT="[文本]"/>
      <dgm:spPr/>
      <dgm:t>
        <a:bodyPr/>
        <a:lstStyle/>
        <a:p>
          <a:r>
            <a:rPr lang="zh-CN" altLang="en-US" dirty="0" smtClean="0"/>
            <a:t>一份档案材料即是“一件”；</a:t>
          </a:r>
          <a:endParaRPr lang="zh-CN" altLang="en-US" dirty="0"/>
        </a:p>
      </dgm:t>
    </dgm:pt>
    <dgm:pt modelId="{BEEC7FFE-0691-4560-BC38-C9230F36E42E}" cxnId="{0E4BBE7F-7030-4508-8E42-75EE8360868E}" type="parTrans">
      <dgm:prSet/>
      <dgm:spPr/>
      <dgm:t>
        <a:bodyPr/>
        <a:lstStyle/>
        <a:p>
          <a:endParaRPr lang="zh-CN" altLang="en-US"/>
        </a:p>
      </dgm:t>
    </dgm:pt>
    <dgm:pt modelId="{53398C61-076F-4B35-A7F5-FFA0B9D4F59E}" cxnId="{0E4BBE7F-7030-4508-8E42-75EE8360868E}" type="sibTrans">
      <dgm:prSet/>
      <dgm:spPr/>
      <dgm:t>
        <a:bodyPr/>
        <a:lstStyle/>
        <a:p>
          <a:endParaRPr lang="zh-CN" altLang="en-US"/>
        </a:p>
      </dgm:t>
    </dgm:pt>
    <dgm:pt modelId="{81960B30-9D19-4FED-AAC7-1DFB7D831CB6}">
      <dgm:prSet phldrT="[文本]"/>
      <dgm:spPr/>
      <dgm:t>
        <a:bodyPr/>
        <a:lstStyle/>
        <a:p>
          <a:r>
            <a:rPr lang="zh-CN" altLang="en-US" dirty="0" smtClean="0"/>
            <a:t>在最低一级类目内编号（</a:t>
          </a:r>
          <a:r>
            <a:rPr lang="en-US" altLang="zh-CN" dirty="0" smtClean="0"/>
            <a:t>1</a:t>
          </a:r>
          <a:r>
            <a:rPr lang="zh-CN" altLang="en-US" dirty="0" smtClean="0"/>
            <a:t>、</a:t>
          </a:r>
          <a:r>
            <a:rPr lang="en-US" altLang="zh-CN" dirty="0" smtClean="0"/>
            <a:t>2</a:t>
          </a:r>
          <a:r>
            <a:rPr lang="zh-CN" altLang="en-US" dirty="0" smtClean="0"/>
            <a:t>、</a:t>
          </a:r>
          <a:r>
            <a:rPr lang="en-US" altLang="zh-CN" dirty="0" smtClean="0"/>
            <a:t>3……</a:t>
          </a:r>
          <a:r>
            <a:rPr lang="zh-CN" altLang="en-US" dirty="0" smtClean="0"/>
            <a:t>）用铅笔标注在档案右上空白处，或用纸片贴在此处；</a:t>
          </a:r>
          <a:endParaRPr lang="zh-CN" altLang="en-US" dirty="0"/>
        </a:p>
      </dgm:t>
    </dgm:pt>
    <dgm:pt modelId="{616C3B2C-0A0B-4111-84ED-4B3E9ADF2E29}" cxnId="{D646A0C4-BD6F-45B1-985B-53D8E1747FE6}" type="parTrans">
      <dgm:prSet/>
      <dgm:spPr/>
      <dgm:t>
        <a:bodyPr/>
        <a:lstStyle/>
        <a:p>
          <a:endParaRPr lang="zh-CN" altLang="en-US"/>
        </a:p>
      </dgm:t>
    </dgm:pt>
    <dgm:pt modelId="{FD30B290-6ED1-4BD7-99E2-03D4A882040E}" cxnId="{D646A0C4-BD6F-45B1-985B-53D8E1747FE6}" type="sibTrans">
      <dgm:prSet/>
      <dgm:spPr/>
      <dgm:t>
        <a:bodyPr/>
        <a:lstStyle/>
        <a:p>
          <a:endParaRPr lang="zh-CN" altLang="en-US"/>
        </a:p>
      </dgm:t>
    </dgm:pt>
    <dgm:pt modelId="{956BBF6E-9F71-4901-8759-2AEA57A90A93}">
      <dgm:prSet phldrT="[文本]" custT="1"/>
      <dgm:spPr/>
      <dgm:t>
        <a:bodyPr/>
        <a:lstStyle/>
        <a:p>
          <a:r>
            <a:rPr lang="zh-CN" altLang="en-US" sz="3200" dirty="0" smtClean="0"/>
            <a:t>盒号的编制</a:t>
          </a:r>
          <a:endParaRPr lang="zh-CN" altLang="en-US" sz="3200" dirty="0"/>
        </a:p>
      </dgm:t>
    </dgm:pt>
    <dgm:pt modelId="{C8EB65CA-2264-4F26-8CB9-A9A9D6B2A4DA}" cxnId="{D27EF3F1-95D7-4DAB-95ED-5C09306F3C54}" type="parTrans">
      <dgm:prSet/>
      <dgm:spPr/>
      <dgm:t>
        <a:bodyPr/>
        <a:lstStyle/>
        <a:p>
          <a:endParaRPr lang="zh-CN" altLang="en-US"/>
        </a:p>
      </dgm:t>
    </dgm:pt>
    <dgm:pt modelId="{9A1B999C-5C68-4B65-8F63-3DC55507C449}" cxnId="{D27EF3F1-95D7-4DAB-95ED-5C09306F3C54}" type="sibTrans">
      <dgm:prSet/>
      <dgm:spPr/>
      <dgm:t>
        <a:bodyPr/>
        <a:lstStyle/>
        <a:p>
          <a:endParaRPr lang="zh-CN" altLang="en-US"/>
        </a:p>
      </dgm:t>
    </dgm:pt>
    <dgm:pt modelId="{91BD90FC-41C9-4DC5-904A-5203A4E00AD5}">
      <dgm:prSet phldrT="[文本]"/>
      <dgm:spPr/>
      <dgm:t>
        <a:bodyPr/>
        <a:lstStyle/>
        <a:p>
          <a:r>
            <a:rPr lang="zh-CN" altLang="en-US" dirty="0" smtClean="0"/>
            <a:t>不同类别之间的盒号不连续；</a:t>
          </a:r>
          <a:endParaRPr lang="zh-CN" altLang="en-US" dirty="0"/>
        </a:p>
      </dgm:t>
    </dgm:pt>
    <dgm:pt modelId="{2ECA9C1B-9059-4437-9471-3B18CE0DD4A3}" cxnId="{AF5F137A-B043-4E42-8EEB-0184117DE519}" type="parTrans">
      <dgm:prSet/>
      <dgm:spPr/>
      <dgm:t>
        <a:bodyPr/>
        <a:lstStyle/>
        <a:p>
          <a:endParaRPr lang="zh-CN" altLang="en-US"/>
        </a:p>
      </dgm:t>
    </dgm:pt>
    <dgm:pt modelId="{4E962946-FA04-45ED-9BAB-AE0FE9B9BF44}" cxnId="{AF5F137A-B043-4E42-8EEB-0184117DE519}" type="sibTrans">
      <dgm:prSet/>
      <dgm:spPr/>
      <dgm:t>
        <a:bodyPr/>
        <a:lstStyle/>
        <a:p>
          <a:endParaRPr lang="zh-CN" altLang="en-US"/>
        </a:p>
      </dgm:t>
    </dgm:pt>
    <dgm:pt modelId="{2A24E93E-63CB-44FF-A119-29CEB2914B00}">
      <dgm:prSet phldrT="[文本]"/>
      <dgm:spPr/>
      <dgm:t>
        <a:bodyPr/>
        <a:lstStyle/>
        <a:p>
          <a:r>
            <a:rPr lang="zh-CN" altLang="en-US" dirty="0" smtClean="0"/>
            <a:t>在二级类目下编盒号，档案少的情况下，也可在一级类目下编盒号；</a:t>
          </a:r>
          <a:endParaRPr lang="zh-CN" altLang="en-US" dirty="0"/>
        </a:p>
      </dgm:t>
    </dgm:pt>
    <dgm:pt modelId="{EE2BF2E5-15F8-478E-BE7A-5DA3C4AD96B5}" cxnId="{6A34083F-95DE-4C76-945D-DD415CDCA143}" type="parTrans">
      <dgm:prSet/>
      <dgm:spPr/>
      <dgm:t>
        <a:bodyPr/>
        <a:lstStyle/>
        <a:p>
          <a:endParaRPr lang="zh-CN" altLang="en-US"/>
        </a:p>
      </dgm:t>
    </dgm:pt>
    <dgm:pt modelId="{9B08B954-3A19-44B1-9647-FF435A0D05E6}" cxnId="{6A34083F-95DE-4C76-945D-DD415CDCA143}" type="sibTrans">
      <dgm:prSet/>
      <dgm:spPr/>
      <dgm:t>
        <a:bodyPr/>
        <a:lstStyle/>
        <a:p>
          <a:endParaRPr lang="zh-CN" altLang="en-US"/>
        </a:p>
      </dgm:t>
    </dgm:pt>
    <dgm:pt modelId="{A54E6606-DA75-42B1-A858-8427046A7226}" type="pres">
      <dgm:prSet presAssocID="{47707442-BBD6-4B64-AC3B-401105FF0FDD}" presName="Name0" presStyleCnt="0">
        <dgm:presLayoutVars>
          <dgm:dir/>
          <dgm:animLvl val="lvl"/>
          <dgm:resizeHandles val="exact"/>
        </dgm:presLayoutVars>
      </dgm:prSet>
      <dgm:spPr/>
      <dgm:t>
        <a:bodyPr/>
        <a:lstStyle/>
        <a:p>
          <a:endParaRPr lang="zh-CN" altLang="en-US"/>
        </a:p>
      </dgm:t>
    </dgm:pt>
    <dgm:pt modelId="{24BF8B62-AD71-49D8-9675-9C56E7456758}" type="pres">
      <dgm:prSet presAssocID="{6CFF3522-35E3-4151-B672-29A3B0D78B7B}" presName="linNode" presStyleCnt="0"/>
      <dgm:spPr/>
    </dgm:pt>
    <dgm:pt modelId="{FA3DD3E8-DDCD-4293-B1C6-FEBAEBBB8820}" type="pres">
      <dgm:prSet presAssocID="{6CFF3522-35E3-4151-B672-29A3B0D78B7B}" presName="parentText" presStyleLbl="node1" presStyleIdx="0" presStyleCnt="3">
        <dgm:presLayoutVars>
          <dgm:chMax val="1"/>
          <dgm:bulletEnabled val="1"/>
        </dgm:presLayoutVars>
      </dgm:prSet>
      <dgm:spPr/>
      <dgm:t>
        <a:bodyPr/>
        <a:lstStyle/>
        <a:p>
          <a:endParaRPr lang="zh-CN" altLang="en-US"/>
        </a:p>
      </dgm:t>
    </dgm:pt>
    <dgm:pt modelId="{AC23029A-49ED-430E-BC5A-3CC4F6107108}" type="pres">
      <dgm:prSet presAssocID="{6CFF3522-35E3-4151-B672-29A3B0D78B7B}" presName="descendantText" presStyleLbl="alignAccFollowNode1" presStyleIdx="0" presStyleCnt="3">
        <dgm:presLayoutVars>
          <dgm:bulletEnabled val="1"/>
        </dgm:presLayoutVars>
      </dgm:prSet>
      <dgm:spPr/>
      <dgm:t>
        <a:bodyPr/>
        <a:lstStyle/>
        <a:p>
          <a:endParaRPr lang="zh-CN" altLang="en-US"/>
        </a:p>
      </dgm:t>
    </dgm:pt>
    <dgm:pt modelId="{6F4B2BA7-5E8F-4410-89C5-C8FBB9950B6D}" type="pres">
      <dgm:prSet presAssocID="{1021435A-0765-4FFA-83AE-5ADB6CEDCB52}" presName="sp" presStyleCnt="0"/>
      <dgm:spPr/>
    </dgm:pt>
    <dgm:pt modelId="{A9FBEFEB-FEF9-43D2-9E13-D6DFE5F431AA}" type="pres">
      <dgm:prSet presAssocID="{953DE5A7-0124-4006-BE1C-CD0B0209EFA7}" presName="linNode" presStyleCnt="0"/>
      <dgm:spPr/>
    </dgm:pt>
    <dgm:pt modelId="{F52870E7-79F9-4694-92C7-F171762DAA9D}" type="pres">
      <dgm:prSet presAssocID="{953DE5A7-0124-4006-BE1C-CD0B0209EFA7}" presName="parentText" presStyleLbl="node1" presStyleIdx="1" presStyleCnt="3">
        <dgm:presLayoutVars>
          <dgm:chMax val="1"/>
          <dgm:bulletEnabled val="1"/>
        </dgm:presLayoutVars>
      </dgm:prSet>
      <dgm:spPr/>
      <dgm:t>
        <a:bodyPr/>
        <a:lstStyle/>
        <a:p>
          <a:endParaRPr lang="zh-CN" altLang="en-US"/>
        </a:p>
      </dgm:t>
    </dgm:pt>
    <dgm:pt modelId="{E2DBC795-CA41-4444-8AFD-41D04136CAC6}" type="pres">
      <dgm:prSet presAssocID="{953DE5A7-0124-4006-BE1C-CD0B0209EFA7}" presName="descendantText" presStyleLbl="alignAccFollowNode1" presStyleIdx="1" presStyleCnt="3">
        <dgm:presLayoutVars>
          <dgm:bulletEnabled val="1"/>
        </dgm:presLayoutVars>
      </dgm:prSet>
      <dgm:spPr/>
      <dgm:t>
        <a:bodyPr/>
        <a:lstStyle/>
        <a:p>
          <a:endParaRPr lang="zh-CN" altLang="en-US"/>
        </a:p>
      </dgm:t>
    </dgm:pt>
    <dgm:pt modelId="{E7307159-935A-4876-89A8-53E167B6A516}" type="pres">
      <dgm:prSet presAssocID="{6BFA7BB7-9645-4085-9B5A-A453E28E3465}" presName="sp" presStyleCnt="0"/>
      <dgm:spPr/>
    </dgm:pt>
    <dgm:pt modelId="{725DDBD3-66B7-45B6-8C84-26B2C95B7A9A}" type="pres">
      <dgm:prSet presAssocID="{956BBF6E-9F71-4901-8759-2AEA57A90A93}" presName="linNode" presStyleCnt="0"/>
      <dgm:spPr/>
    </dgm:pt>
    <dgm:pt modelId="{6BE09D01-86EB-4A93-92CE-8D45DE7A5C6F}" type="pres">
      <dgm:prSet presAssocID="{956BBF6E-9F71-4901-8759-2AEA57A90A93}" presName="parentText" presStyleLbl="node1" presStyleIdx="2" presStyleCnt="3">
        <dgm:presLayoutVars>
          <dgm:chMax val="1"/>
          <dgm:bulletEnabled val="1"/>
        </dgm:presLayoutVars>
      </dgm:prSet>
      <dgm:spPr/>
      <dgm:t>
        <a:bodyPr/>
        <a:lstStyle/>
        <a:p>
          <a:endParaRPr lang="zh-CN" altLang="en-US"/>
        </a:p>
      </dgm:t>
    </dgm:pt>
    <dgm:pt modelId="{24404717-C7C7-4F53-BE9E-93235773BE91}" type="pres">
      <dgm:prSet presAssocID="{956BBF6E-9F71-4901-8759-2AEA57A90A93}" presName="descendantText" presStyleLbl="alignAccFollowNode1" presStyleIdx="2" presStyleCnt="3">
        <dgm:presLayoutVars>
          <dgm:bulletEnabled val="1"/>
        </dgm:presLayoutVars>
      </dgm:prSet>
      <dgm:spPr/>
      <dgm:t>
        <a:bodyPr/>
        <a:lstStyle/>
        <a:p>
          <a:endParaRPr lang="zh-CN" altLang="en-US"/>
        </a:p>
      </dgm:t>
    </dgm:pt>
  </dgm:ptLst>
  <dgm:cxnLst>
    <dgm:cxn modelId="{D9CAB3F5-4BA6-4267-92D8-07D9F9B1752B}" srcId="{6CFF3522-35E3-4151-B672-29A3B0D78B7B}" destId="{4BED9454-B28B-476F-9654-ED2710C4D6AB}" srcOrd="1" destOrd="0" parTransId="{8974A0FA-3733-4B27-B9FF-D7FAF5265F8C}" sibTransId="{63FA5737-DEC7-45B9-B8C9-D28034345D97}"/>
    <dgm:cxn modelId="{59B3204E-C611-415C-9BCA-7D07F52F1A74}" type="presOf" srcId="{2A24E93E-63CB-44FF-A119-29CEB2914B00}" destId="{24404717-C7C7-4F53-BE9E-93235773BE91}" srcOrd="0" destOrd="0" presId="urn:microsoft.com/office/officeart/2005/8/layout/vList5"/>
    <dgm:cxn modelId="{D646A0C4-BD6F-45B1-985B-53D8E1747FE6}" srcId="{953DE5A7-0124-4006-BE1C-CD0B0209EFA7}" destId="{81960B30-9D19-4FED-AAC7-1DFB7D831CB6}" srcOrd="1" destOrd="0" parTransId="{616C3B2C-0A0B-4111-84ED-4B3E9ADF2E29}" sibTransId="{FD30B290-6ED1-4BD7-99E2-03D4A882040E}"/>
    <dgm:cxn modelId="{82204284-7C5E-4EA3-9713-AA027AC5A6C0}" type="presOf" srcId="{956BBF6E-9F71-4901-8759-2AEA57A90A93}" destId="{6BE09D01-86EB-4A93-92CE-8D45DE7A5C6F}" srcOrd="0" destOrd="0" presId="urn:microsoft.com/office/officeart/2005/8/layout/vList5"/>
    <dgm:cxn modelId="{67FDC388-BEBA-4BC0-B204-A8CB28DDA272}" srcId="{47707442-BBD6-4B64-AC3B-401105FF0FDD}" destId="{6CFF3522-35E3-4151-B672-29A3B0D78B7B}" srcOrd="0" destOrd="0" parTransId="{C662479C-A17C-4637-8346-0408A2522FEC}" sibTransId="{1021435A-0765-4FFA-83AE-5ADB6CEDCB52}"/>
    <dgm:cxn modelId="{3D9CF037-3642-45D7-AD1D-61461DB380D1}" type="presOf" srcId="{47707442-BBD6-4B64-AC3B-401105FF0FDD}" destId="{A54E6606-DA75-42B1-A858-8427046A7226}" srcOrd="0" destOrd="0" presId="urn:microsoft.com/office/officeart/2005/8/layout/vList5"/>
    <dgm:cxn modelId="{6490975C-F327-4FDA-A75D-D2A7C7642706}" type="presOf" srcId="{8FDDB063-AF5C-45AD-B6A2-019B3D4701F6}" destId="{AC23029A-49ED-430E-BC5A-3CC4F6107108}" srcOrd="0" destOrd="0" presId="urn:microsoft.com/office/officeart/2005/8/layout/vList5"/>
    <dgm:cxn modelId="{8A6BD661-9A3A-4EFE-AD66-C9794B85B3A8}" type="presOf" srcId="{953DE5A7-0124-4006-BE1C-CD0B0209EFA7}" destId="{F52870E7-79F9-4694-92C7-F171762DAA9D}" srcOrd="0" destOrd="0" presId="urn:microsoft.com/office/officeart/2005/8/layout/vList5"/>
    <dgm:cxn modelId="{D27EF3F1-95D7-4DAB-95ED-5C09306F3C54}" srcId="{47707442-BBD6-4B64-AC3B-401105FF0FDD}" destId="{956BBF6E-9F71-4901-8759-2AEA57A90A93}" srcOrd="2" destOrd="0" parTransId="{C8EB65CA-2264-4F26-8CB9-A9A9D6B2A4DA}" sibTransId="{9A1B999C-5C68-4B65-8F63-3DC55507C449}"/>
    <dgm:cxn modelId="{CB9E64BD-FCDF-4612-A9C7-7F4259AE4914}" type="presOf" srcId="{91BD90FC-41C9-4DC5-904A-5203A4E00AD5}" destId="{24404717-C7C7-4F53-BE9E-93235773BE91}" srcOrd="0" destOrd="1" presId="urn:microsoft.com/office/officeart/2005/8/layout/vList5"/>
    <dgm:cxn modelId="{AF5F137A-B043-4E42-8EEB-0184117DE519}" srcId="{956BBF6E-9F71-4901-8759-2AEA57A90A93}" destId="{91BD90FC-41C9-4DC5-904A-5203A4E00AD5}" srcOrd="1" destOrd="0" parTransId="{2ECA9C1B-9059-4437-9471-3B18CE0DD4A3}" sibTransId="{4E962946-FA04-45ED-9BAB-AE0FE9B9BF44}"/>
    <dgm:cxn modelId="{77CCC9BC-84D4-407D-A144-B81FE1D5B3B8}" type="presOf" srcId="{81960B30-9D19-4FED-AAC7-1DFB7D831CB6}" destId="{E2DBC795-CA41-4444-8AFD-41D04136CAC6}" srcOrd="0" destOrd="1" presId="urn:microsoft.com/office/officeart/2005/8/layout/vList5"/>
    <dgm:cxn modelId="{3BD4A9B1-9734-475A-8DD9-916F8DD5BFA3}" srcId="{6CFF3522-35E3-4151-B672-29A3B0D78B7B}" destId="{8FDDB063-AF5C-45AD-B6A2-019B3D4701F6}" srcOrd="0" destOrd="0" parTransId="{CA2A23A0-5E30-4C53-9060-6C02E3335F4E}" sibTransId="{D576420D-9208-40AD-9112-995570BB2619}"/>
    <dgm:cxn modelId="{A122242F-B8E0-4C1A-A34C-2AEE2F24450E}" type="presOf" srcId="{4BED9454-B28B-476F-9654-ED2710C4D6AB}" destId="{AC23029A-49ED-430E-BC5A-3CC4F6107108}" srcOrd="0" destOrd="1" presId="urn:microsoft.com/office/officeart/2005/8/layout/vList5"/>
    <dgm:cxn modelId="{6A34083F-95DE-4C76-945D-DD415CDCA143}" srcId="{956BBF6E-9F71-4901-8759-2AEA57A90A93}" destId="{2A24E93E-63CB-44FF-A119-29CEB2914B00}" srcOrd="0" destOrd="0" parTransId="{EE2BF2E5-15F8-478E-BE7A-5DA3C4AD96B5}" sibTransId="{9B08B954-3A19-44B1-9647-FF435A0D05E6}"/>
    <dgm:cxn modelId="{2249E25E-D04B-4D0C-B81D-6FE4D426DEF1}" type="presOf" srcId="{6CFF3522-35E3-4151-B672-29A3B0D78B7B}" destId="{FA3DD3E8-DDCD-4293-B1C6-FEBAEBBB8820}" srcOrd="0" destOrd="0" presId="urn:microsoft.com/office/officeart/2005/8/layout/vList5"/>
    <dgm:cxn modelId="{0E4BBE7F-7030-4508-8E42-75EE8360868E}" srcId="{953DE5A7-0124-4006-BE1C-CD0B0209EFA7}" destId="{F58458D9-5233-49CF-A544-BA30F639017B}" srcOrd="0" destOrd="0" parTransId="{BEEC7FFE-0691-4560-BC38-C9230F36E42E}" sibTransId="{53398C61-076F-4B35-A7F5-FFA0B9D4F59E}"/>
    <dgm:cxn modelId="{BB87F8D6-F9D2-4FCE-8E3B-F7A7DA5C369D}" srcId="{47707442-BBD6-4B64-AC3B-401105FF0FDD}" destId="{953DE5A7-0124-4006-BE1C-CD0B0209EFA7}" srcOrd="1" destOrd="0" parTransId="{051A298B-0617-4B16-B6FC-C41811FA5151}" sibTransId="{6BFA7BB7-9645-4085-9B5A-A453E28E3465}"/>
    <dgm:cxn modelId="{CC4E1E21-7257-43B0-ACAC-F9FAA611296F}" type="presOf" srcId="{F58458D9-5233-49CF-A544-BA30F639017B}" destId="{E2DBC795-CA41-4444-8AFD-41D04136CAC6}" srcOrd="0" destOrd="0" presId="urn:microsoft.com/office/officeart/2005/8/layout/vList5"/>
    <dgm:cxn modelId="{0FCA1810-7D45-47C6-97E8-DDA2830B51F8}" type="presParOf" srcId="{A54E6606-DA75-42B1-A858-8427046A7226}" destId="{24BF8B62-AD71-49D8-9675-9C56E7456758}" srcOrd="0" destOrd="0" presId="urn:microsoft.com/office/officeart/2005/8/layout/vList5"/>
    <dgm:cxn modelId="{79231968-C9B4-402A-B37A-01294F6102E1}" type="presParOf" srcId="{24BF8B62-AD71-49D8-9675-9C56E7456758}" destId="{FA3DD3E8-DDCD-4293-B1C6-FEBAEBBB8820}" srcOrd="0" destOrd="0" presId="urn:microsoft.com/office/officeart/2005/8/layout/vList5"/>
    <dgm:cxn modelId="{5E6FD7F9-3DD7-4388-B66D-8F2D6168BF39}" type="presParOf" srcId="{24BF8B62-AD71-49D8-9675-9C56E7456758}" destId="{AC23029A-49ED-430E-BC5A-3CC4F6107108}" srcOrd="1" destOrd="0" presId="urn:microsoft.com/office/officeart/2005/8/layout/vList5"/>
    <dgm:cxn modelId="{9F0740FF-2CB8-4591-97F0-CFE1339F46D1}" type="presParOf" srcId="{A54E6606-DA75-42B1-A858-8427046A7226}" destId="{6F4B2BA7-5E8F-4410-89C5-C8FBB9950B6D}" srcOrd="1" destOrd="0" presId="urn:microsoft.com/office/officeart/2005/8/layout/vList5"/>
    <dgm:cxn modelId="{ADEDDB0E-0362-4BE0-8C1C-740FC25D68A4}" type="presParOf" srcId="{A54E6606-DA75-42B1-A858-8427046A7226}" destId="{A9FBEFEB-FEF9-43D2-9E13-D6DFE5F431AA}" srcOrd="2" destOrd="0" presId="urn:microsoft.com/office/officeart/2005/8/layout/vList5"/>
    <dgm:cxn modelId="{192A8DE1-1F88-436B-90C3-E5A3852629B1}" type="presParOf" srcId="{A9FBEFEB-FEF9-43D2-9E13-D6DFE5F431AA}" destId="{F52870E7-79F9-4694-92C7-F171762DAA9D}" srcOrd="0" destOrd="0" presId="urn:microsoft.com/office/officeart/2005/8/layout/vList5"/>
    <dgm:cxn modelId="{D748DB18-7611-4450-8F99-E82DE61E86A3}" type="presParOf" srcId="{A9FBEFEB-FEF9-43D2-9E13-D6DFE5F431AA}" destId="{E2DBC795-CA41-4444-8AFD-41D04136CAC6}" srcOrd="1" destOrd="0" presId="urn:microsoft.com/office/officeart/2005/8/layout/vList5"/>
    <dgm:cxn modelId="{EABE12CC-FD67-4E99-B4B9-981633639897}" type="presParOf" srcId="{A54E6606-DA75-42B1-A858-8427046A7226}" destId="{E7307159-935A-4876-89A8-53E167B6A516}" srcOrd="3" destOrd="0" presId="urn:microsoft.com/office/officeart/2005/8/layout/vList5"/>
    <dgm:cxn modelId="{4FAFE0DF-0BE5-4C8B-A38A-A7D726EBC7D6}" type="presParOf" srcId="{A54E6606-DA75-42B1-A858-8427046A7226}" destId="{725DDBD3-66B7-45B6-8C84-26B2C95B7A9A}" srcOrd="4" destOrd="0" presId="urn:microsoft.com/office/officeart/2005/8/layout/vList5"/>
    <dgm:cxn modelId="{F2844EBA-6A21-45F2-98CA-2BFF47FC1271}" type="presParOf" srcId="{725DDBD3-66B7-45B6-8C84-26B2C95B7A9A}" destId="{6BE09D01-86EB-4A93-92CE-8D45DE7A5C6F}" srcOrd="0" destOrd="0" presId="urn:microsoft.com/office/officeart/2005/8/layout/vList5"/>
    <dgm:cxn modelId="{818CFBDA-72DA-4A4E-A094-8759ACFCB9E5}" type="presParOf" srcId="{725DDBD3-66B7-45B6-8C84-26B2C95B7A9A}" destId="{24404717-C7C7-4F53-BE9E-93235773BE91}" srcOrd="1" destOrd="0" presId="urn:microsoft.com/office/officeart/2005/8/layout/vList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1DE7EEE-8145-4ABF-9281-2AD9A6A517CF}" type="doc">
      <dgm:prSet loTypeId="urn:microsoft.com/office/officeart/2005/8/layout/vList5" loCatId="list" qsTypeId="urn:microsoft.com/office/officeart/2005/8/quickstyle/3d3" qsCatId="3D" csTypeId="urn:microsoft.com/office/officeart/2005/8/colors/colorful5" csCatId="colorful" phldr="1"/>
      <dgm:spPr/>
      <dgm:t>
        <a:bodyPr/>
        <a:lstStyle/>
        <a:p>
          <a:endParaRPr lang="zh-CN" altLang="en-US"/>
        </a:p>
      </dgm:t>
    </dgm:pt>
    <dgm:pt modelId="{B343E3B0-79D3-473A-AE47-FE23CAE62F92}">
      <dgm:prSet phldrT="[文本]"/>
      <dgm:spPr/>
      <dgm:t>
        <a:bodyPr/>
        <a:lstStyle/>
        <a:p>
          <a:r>
            <a:rPr lang="zh-CN" altLang="en-US" dirty="0" smtClean="0"/>
            <a:t>证明型利用</a:t>
          </a:r>
          <a:endParaRPr lang="zh-CN" altLang="en-US" dirty="0"/>
        </a:p>
      </dgm:t>
    </dgm:pt>
    <dgm:pt modelId="{0673D014-F174-4860-9206-FC4601D8A07C}" cxnId="{E1264102-58EA-43C8-B3D2-B6FBA83D93AE}" type="parTrans">
      <dgm:prSet/>
      <dgm:spPr/>
      <dgm:t>
        <a:bodyPr/>
        <a:lstStyle/>
        <a:p>
          <a:endParaRPr lang="zh-CN" altLang="en-US"/>
        </a:p>
      </dgm:t>
    </dgm:pt>
    <dgm:pt modelId="{D383C6D7-05E5-4048-822B-C18165FE61B5}" cxnId="{E1264102-58EA-43C8-B3D2-B6FBA83D93AE}" type="sibTrans">
      <dgm:prSet/>
      <dgm:spPr/>
      <dgm:t>
        <a:bodyPr/>
        <a:lstStyle/>
        <a:p>
          <a:endParaRPr lang="zh-CN" altLang="en-US"/>
        </a:p>
      </dgm:t>
    </dgm:pt>
    <dgm:pt modelId="{A6AED821-37CD-480E-849C-DA882FA43C31}">
      <dgm:prSet phldrT="[文本]"/>
      <dgm:spPr/>
      <dgm:t>
        <a:bodyPr/>
        <a:lstStyle/>
        <a:p>
          <a:r>
            <a:rPr lang="zh-CN" altLang="en-US" dirty="0" smtClean="0"/>
            <a:t>依据、举证、佐证</a:t>
          </a:r>
          <a:endParaRPr lang="zh-CN" altLang="en-US" dirty="0"/>
        </a:p>
      </dgm:t>
    </dgm:pt>
    <dgm:pt modelId="{1F18C536-D346-4D2A-AF20-DED9F58FF6BE}" cxnId="{D73E215C-BA7E-405C-891D-15008A6C9B40}" type="parTrans">
      <dgm:prSet/>
      <dgm:spPr/>
      <dgm:t>
        <a:bodyPr/>
        <a:lstStyle/>
        <a:p>
          <a:endParaRPr lang="zh-CN" altLang="en-US"/>
        </a:p>
      </dgm:t>
    </dgm:pt>
    <dgm:pt modelId="{19A85981-573F-4771-B61E-499D9CA17D0E}" cxnId="{D73E215C-BA7E-405C-891D-15008A6C9B40}" type="sibTrans">
      <dgm:prSet/>
      <dgm:spPr/>
      <dgm:t>
        <a:bodyPr/>
        <a:lstStyle/>
        <a:p>
          <a:endParaRPr lang="zh-CN" altLang="en-US"/>
        </a:p>
      </dgm:t>
    </dgm:pt>
    <dgm:pt modelId="{BDCADB18-4D05-4A41-A37D-2B2970F7C1A3}">
      <dgm:prSet phldrT="[文本]"/>
      <dgm:spPr/>
      <dgm:t>
        <a:bodyPr/>
        <a:lstStyle/>
        <a:p>
          <a:r>
            <a:rPr lang="zh-CN" altLang="en-US" dirty="0" smtClean="0"/>
            <a:t>休闲型利用</a:t>
          </a:r>
          <a:endParaRPr lang="zh-CN" altLang="en-US" dirty="0"/>
        </a:p>
      </dgm:t>
    </dgm:pt>
    <dgm:pt modelId="{8F9CA153-AF7E-4781-95CC-9284BD2C9AFD}" cxnId="{3C043968-40F7-4B62-8C91-475AADCC1F9C}" type="parTrans">
      <dgm:prSet/>
      <dgm:spPr/>
      <dgm:t>
        <a:bodyPr/>
        <a:lstStyle/>
        <a:p>
          <a:endParaRPr lang="zh-CN" altLang="en-US"/>
        </a:p>
      </dgm:t>
    </dgm:pt>
    <dgm:pt modelId="{3C2C6482-21FE-4D03-9745-FF70451CDF09}" cxnId="{3C043968-40F7-4B62-8C91-475AADCC1F9C}" type="sibTrans">
      <dgm:prSet/>
      <dgm:spPr/>
      <dgm:t>
        <a:bodyPr/>
        <a:lstStyle/>
        <a:p>
          <a:endParaRPr lang="zh-CN" altLang="en-US"/>
        </a:p>
      </dgm:t>
    </dgm:pt>
    <dgm:pt modelId="{15CAB9D7-3D7A-48F4-A857-B7A8F3DCAFFF}">
      <dgm:prSet/>
      <dgm:spPr/>
      <dgm:t>
        <a:bodyPr/>
        <a:lstStyle/>
        <a:p>
          <a:r>
            <a:rPr lang="zh-CN" altLang="en-US" dirty="0" smtClean="0"/>
            <a:t>教育型利用</a:t>
          </a:r>
          <a:endParaRPr lang="zh-CN" altLang="en-US" dirty="0"/>
        </a:p>
      </dgm:t>
    </dgm:pt>
    <dgm:pt modelId="{91DA7127-F31D-4E90-9DC8-A9FBF510E1AC}" cxnId="{85C8786F-AD70-43A2-A76E-9B56CEF77175}" type="parTrans">
      <dgm:prSet/>
      <dgm:spPr/>
      <dgm:t>
        <a:bodyPr/>
        <a:lstStyle/>
        <a:p>
          <a:endParaRPr lang="zh-CN" altLang="en-US"/>
        </a:p>
      </dgm:t>
    </dgm:pt>
    <dgm:pt modelId="{4DBABAEB-378D-4CE8-A178-7755915F2AC2}" cxnId="{85C8786F-AD70-43A2-A76E-9B56CEF77175}" type="sibTrans">
      <dgm:prSet/>
      <dgm:spPr/>
      <dgm:t>
        <a:bodyPr/>
        <a:lstStyle/>
        <a:p>
          <a:endParaRPr lang="zh-CN" altLang="en-US"/>
        </a:p>
      </dgm:t>
    </dgm:pt>
    <dgm:pt modelId="{9EE82F1B-0778-48DC-9EC2-402D5E3F0225}">
      <dgm:prSet phldrT="[文本]"/>
      <dgm:spPr/>
      <dgm:t>
        <a:bodyPr/>
        <a:lstStyle/>
        <a:p>
          <a:r>
            <a:rPr lang="zh-CN" dirty="0" smtClean="0"/>
            <a:t>从潜到显，是一种潜价值</a:t>
          </a:r>
          <a:endParaRPr lang="zh-CN" altLang="en-US" dirty="0"/>
        </a:p>
      </dgm:t>
    </dgm:pt>
    <dgm:pt modelId="{15C3A2DE-141C-4A6B-8C7A-7E6B04F26814}" cxnId="{851A6D05-8AFE-427F-8F37-5821CF0E4212}" type="parTrans">
      <dgm:prSet/>
      <dgm:spPr/>
      <dgm:t>
        <a:bodyPr/>
        <a:lstStyle/>
        <a:p>
          <a:endParaRPr lang="zh-CN" altLang="en-US"/>
        </a:p>
      </dgm:t>
    </dgm:pt>
    <dgm:pt modelId="{8C8FFFE4-388D-408B-8AC2-CDBC94FDF6F9}" cxnId="{851A6D05-8AFE-427F-8F37-5821CF0E4212}" type="sibTrans">
      <dgm:prSet/>
      <dgm:spPr/>
      <dgm:t>
        <a:bodyPr/>
        <a:lstStyle/>
        <a:p>
          <a:endParaRPr lang="zh-CN" altLang="en-US"/>
        </a:p>
      </dgm:t>
    </dgm:pt>
    <dgm:pt modelId="{56DE7C70-1E94-4106-89F0-1FF889B0DEF5}">
      <dgm:prSet phldrT="[文本]"/>
      <dgm:spPr/>
      <dgm:t>
        <a:bodyPr/>
        <a:lstStyle/>
        <a:p>
          <a:r>
            <a:rPr lang="zh-CN" dirty="0" smtClean="0"/>
            <a:t>普通家庭也可以参加社会展览</a:t>
          </a:r>
          <a:endParaRPr lang="zh-CN" altLang="en-US" dirty="0"/>
        </a:p>
      </dgm:t>
    </dgm:pt>
    <dgm:pt modelId="{982E59E9-E863-4810-9C69-DF6CF4FF157F}" cxnId="{D28995B5-2DC0-41B8-B8D5-836619C93AAD}" type="parTrans">
      <dgm:prSet/>
      <dgm:spPr/>
      <dgm:t>
        <a:bodyPr/>
        <a:lstStyle/>
        <a:p>
          <a:endParaRPr lang="zh-CN" altLang="en-US"/>
        </a:p>
      </dgm:t>
    </dgm:pt>
    <dgm:pt modelId="{37F19188-3FC4-45F3-BD07-A412FD143D39}" cxnId="{D28995B5-2DC0-41B8-B8D5-836619C93AAD}" type="sibTrans">
      <dgm:prSet/>
      <dgm:spPr/>
      <dgm:t>
        <a:bodyPr/>
        <a:lstStyle/>
        <a:p>
          <a:endParaRPr lang="zh-CN" altLang="en-US"/>
        </a:p>
      </dgm:t>
    </dgm:pt>
    <dgm:pt modelId="{18B5C783-410F-4EAD-90C9-5FC689BDAB21}">
      <dgm:prSet/>
      <dgm:spPr/>
      <dgm:t>
        <a:bodyPr/>
        <a:lstStyle/>
        <a:p>
          <a:r>
            <a:rPr lang="zh-CN" altLang="en-US" dirty="0" smtClean="0"/>
            <a:t>对比型利用</a:t>
          </a:r>
          <a:endParaRPr lang="zh-CN" altLang="en-US" dirty="0"/>
        </a:p>
      </dgm:t>
    </dgm:pt>
    <dgm:pt modelId="{2BB9BA00-AF3E-4788-958D-ACFAFE9D11FD}" cxnId="{AB046530-1D01-478B-B189-EAAEEB5A21AF}" type="parTrans">
      <dgm:prSet/>
      <dgm:spPr/>
      <dgm:t>
        <a:bodyPr/>
        <a:lstStyle/>
        <a:p>
          <a:endParaRPr lang="zh-CN" altLang="en-US"/>
        </a:p>
      </dgm:t>
    </dgm:pt>
    <dgm:pt modelId="{37E830A8-DD86-4FF5-AAB4-B6EDC35AC9B0}" cxnId="{AB046530-1D01-478B-B189-EAAEEB5A21AF}" type="sibTrans">
      <dgm:prSet/>
      <dgm:spPr/>
      <dgm:t>
        <a:bodyPr/>
        <a:lstStyle/>
        <a:p>
          <a:endParaRPr lang="zh-CN" altLang="en-US"/>
        </a:p>
      </dgm:t>
    </dgm:pt>
    <dgm:pt modelId="{F168E5F4-F817-407D-9A69-39B158D259E1}">
      <dgm:prSet phldrT="[文本]"/>
      <dgm:spPr/>
      <dgm:t>
        <a:bodyPr/>
        <a:lstStyle/>
        <a:p>
          <a:r>
            <a:rPr lang="zh-CN" altLang="en-US" dirty="0" smtClean="0"/>
            <a:t>时间的流逝、</a:t>
          </a:r>
          <a:r>
            <a:rPr lang="zh-CN" dirty="0" smtClean="0"/>
            <a:t>时代的变迁和社会的发展</a:t>
          </a:r>
          <a:endParaRPr lang="zh-CN" altLang="en-US" dirty="0"/>
        </a:p>
      </dgm:t>
    </dgm:pt>
    <dgm:pt modelId="{38FFFF84-91CC-4DD9-9847-0CB31336CFD6}" cxnId="{44E96C52-90A4-44D9-A6A9-78D62E49046A}" type="parTrans">
      <dgm:prSet/>
      <dgm:spPr/>
      <dgm:t>
        <a:bodyPr/>
        <a:lstStyle/>
        <a:p>
          <a:endParaRPr lang="zh-CN" altLang="en-US"/>
        </a:p>
      </dgm:t>
    </dgm:pt>
    <dgm:pt modelId="{45222956-E25E-4DF1-BE26-696683DEDF3C}" cxnId="{44E96C52-90A4-44D9-A6A9-78D62E49046A}" type="sibTrans">
      <dgm:prSet/>
      <dgm:spPr/>
      <dgm:t>
        <a:bodyPr/>
        <a:lstStyle/>
        <a:p>
          <a:endParaRPr lang="zh-CN" altLang="en-US"/>
        </a:p>
      </dgm:t>
    </dgm:pt>
    <dgm:pt modelId="{ADD7C69F-3CBD-437F-B2F1-7F9A5151E7C6}">
      <dgm:prSet/>
      <dgm:spPr/>
      <dgm:t>
        <a:bodyPr/>
        <a:lstStyle/>
        <a:p>
          <a:r>
            <a:rPr lang="zh-CN" altLang="en-US" dirty="0" smtClean="0"/>
            <a:t>汇编型利用</a:t>
          </a:r>
          <a:endParaRPr lang="zh-CN" altLang="en-US" dirty="0"/>
        </a:p>
      </dgm:t>
    </dgm:pt>
    <dgm:pt modelId="{9A0B0C28-D67D-4525-BBE5-4BA07DA572CC}" cxnId="{92729917-54D4-4E68-9ABE-0FBF7E28270B}" type="parTrans">
      <dgm:prSet/>
      <dgm:spPr/>
      <dgm:t>
        <a:bodyPr/>
        <a:lstStyle/>
        <a:p>
          <a:endParaRPr lang="zh-CN" altLang="en-US"/>
        </a:p>
      </dgm:t>
    </dgm:pt>
    <dgm:pt modelId="{713164C1-61DE-4176-80C1-915FF8DC9B96}" cxnId="{92729917-54D4-4E68-9ABE-0FBF7E28270B}" type="sibTrans">
      <dgm:prSet/>
      <dgm:spPr/>
      <dgm:t>
        <a:bodyPr/>
        <a:lstStyle/>
        <a:p>
          <a:endParaRPr lang="zh-CN" altLang="en-US"/>
        </a:p>
      </dgm:t>
    </dgm:pt>
    <dgm:pt modelId="{9BF63C0C-C6CB-44A1-A4D9-584674CB5733}">
      <dgm:prSet phldrT="[文本]"/>
      <dgm:spPr/>
      <dgm:t>
        <a:bodyPr/>
        <a:lstStyle/>
        <a:p>
          <a:r>
            <a:rPr lang="zh-CN" dirty="0" smtClean="0"/>
            <a:t>照</a:t>
          </a:r>
          <a:r>
            <a:rPr lang="zh-CN" altLang="en-US" dirty="0" smtClean="0"/>
            <a:t>按</a:t>
          </a:r>
          <a:r>
            <a:rPr lang="zh-CN" dirty="0" smtClean="0"/>
            <a:t>一定的专题或主题，汇编成册</a:t>
          </a:r>
          <a:endParaRPr lang="zh-CN" altLang="en-US" dirty="0"/>
        </a:p>
      </dgm:t>
    </dgm:pt>
    <dgm:pt modelId="{2A808209-8FE0-4B2F-B28F-CA21E7E169AA}" cxnId="{B4384B95-0E04-4EFC-A5B5-12D4D88FF3A3}" type="parTrans">
      <dgm:prSet/>
      <dgm:spPr/>
      <dgm:t>
        <a:bodyPr/>
        <a:lstStyle/>
        <a:p>
          <a:endParaRPr lang="zh-CN" altLang="en-US"/>
        </a:p>
      </dgm:t>
    </dgm:pt>
    <dgm:pt modelId="{5B904EF1-0353-48CE-A6EF-C2ACA2C9E80F}" cxnId="{B4384B95-0E04-4EFC-A5B5-12D4D88FF3A3}" type="sibTrans">
      <dgm:prSet/>
      <dgm:spPr/>
      <dgm:t>
        <a:bodyPr/>
        <a:lstStyle/>
        <a:p>
          <a:endParaRPr lang="zh-CN" altLang="en-US"/>
        </a:p>
      </dgm:t>
    </dgm:pt>
    <dgm:pt modelId="{C9521A3A-2B2B-4EE9-B182-BF7EC57BE24D}">
      <dgm:prSet/>
      <dgm:spPr/>
      <dgm:t>
        <a:bodyPr/>
        <a:lstStyle/>
        <a:p>
          <a:r>
            <a:rPr lang="zh-CN" altLang="en-US" dirty="0" smtClean="0"/>
            <a:t>编史型利用</a:t>
          </a:r>
          <a:endParaRPr lang="zh-CN" altLang="en-US" dirty="0"/>
        </a:p>
      </dgm:t>
    </dgm:pt>
    <dgm:pt modelId="{AEAAB9E8-8A08-429C-ACEA-2852344E0D32}" cxnId="{E3362B4F-6105-499A-9EE2-2BAD0039122A}" type="parTrans">
      <dgm:prSet/>
      <dgm:spPr/>
      <dgm:t>
        <a:bodyPr/>
        <a:lstStyle/>
        <a:p>
          <a:endParaRPr lang="zh-CN" altLang="en-US"/>
        </a:p>
      </dgm:t>
    </dgm:pt>
    <dgm:pt modelId="{96E89F60-C01D-43C5-970E-4716FFAC479C}" cxnId="{E3362B4F-6105-499A-9EE2-2BAD0039122A}" type="sibTrans">
      <dgm:prSet/>
      <dgm:spPr/>
      <dgm:t>
        <a:bodyPr/>
        <a:lstStyle/>
        <a:p>
          <a:endParaRPr lang="zh-CN" altLang="en-US"/>
        </a:p>
      </dgm:t>
    </dgm:pt>
    <dgm:pt modelId="{B9878F45-22F0-48C9-818D-321A5B9A9199}">
      <dgm:prSet phldrT="[文本]"/>
      <dgm:spPr/>
      <dgm:t>
        <a:bodyPr/>
        <a:lstStyle/>
        <a:p>
          <a:r>
            <a:rPr lang="zh-CN" dirty="0" smtClean="0"/>
            <a:t>撰写、研究家族史、家史、家谱</a:t>
          </a:r>
          <a:r>
            <a:rPr lang="zh-CN" altLang="en-US" dirty="0" smtClean="0"/>
            <a:t>第一手材料</a:t>
          </a:r>
          <a:endParaRPr lang="zh-CN" altLang="en-US" dirty="0"/>
        </a:p>
      </dgm:t>
    </dgm:pt>
    <dgm:pt modelId="{BFF28676-4B35-4CBD-9D2C-AF1B6DB1276A}" cxnId="{7F785423-EDB4-49B6-9464-46D18807ED56}" type="parTrans">
      <dgm:prSet/>
      <dgm:spPr/>
      <dgm:t>
        <a:bodyPr/>
        <a:lstStyle/>
        <a:p>
          <a:endParaRPr lang="zh-CN" altLang="en-US"/>
        </a:p>
      </dgm:t>
    </dgm:pt>
    <dgm:pt modelId="{5BF86F9E-151B-4829-9DFF-C316A2679470}" cxnId="{7F785423-EDB4-49B6-9464-46D18807ED56}" type="sibTrans">
      <dgm:prSet/>
      <dgm:spPr/>
      <dgm:t>
        <a:bodyPr/>
        <a:lstStyle/>
        <a:p>
          <a:endParaRPr lang="zh-CN" altLang="en-US"/>
        </a:p>
      </dgm:t>
    </dgm:pt>
    <dgm:pt modelId="{414DE14A-391A-42E9-BF96-B0031CBEDC21}">
      <dgm:prSet/>
      <dgm:spPr/>
      <dgm:t>
        <a:bodyPr/>
        <a:lstStyle/>
        <a:p>
          <a:r>
            <a:rPr lang="zh-CN" altLang="en-US" dirty="0" smtClean="0"/>
            <a:t>展览型利用</a:t>
          </a:r>
          <a:endParaRPr lang="zh-CN" altLang="en-US" dirty="0"/>
        </a:p>
      </dgm:t>
    </dgm:pt>
    <dgm:pt modelId="{81F462CB-B324-4C88-9098-8B37722645E3}" cxnId="{018530A2-4102-4404-A35B-2073DF3F6086}" type="parTrans">
      <dgm:prSet/>
      <dgm:spPr/>
      <dgm:t>
        <a:bodyPr/>
        <a:lstStyle/>
        <a:p>
          <a:endParaRPr lang="zh-CN" altLang="en-US"/>
        </a:p>
      </dgm:t>
    </dgm:pt>
    <dgm:pt modelId="{6085CD9A-359A-4103-9AA6-E6C976DC0D6E}" cxnId="{018530A2-4102-4404-A35B-2073DF3F6086}" type="sibTrans">
      <dgm:prSet/>
      <dgm:spPr/>
      <dgm:t>
        <a:bodyPr/>
        <a:lstStyle/>
        <a:p>
          <a:endParaRPr lang="zh-CN" altLang="en-US"/>
        </a:p>
      </dgm:t>
    </dgm:pt>
    <dgm:pt modelId="{BBC4EBFE-AF18-4D20-A446-C3E70B54C5C2}">
      <dgm:prSet phldrT="[文本]"/>
      <dgm:spPr/>
      <dgm:t>
        <a:bodyPr/>
        <a:lstStyle/>
        <a:p>
          <a:r>
            <a:rPr lang="zh-CN" dirty="0" smtClean="0"/>
            <a:t>欣赏家庭档案，也是</a:t>
          </a:r>
          <a:r>
            <a:rPr lang="zh-CN" altLang="en-US" dirty="0" smtClean="0"/>
            <a:t>利用</a:t>
          </a:r>
          <a:r>
            <a:rPr lang="zh-CN" dirty="0" smtClean="0"/>
            <a:t>一种重要形式</a:t>
          </a:r>
          <a:endParaRPr lang="zh-CN" altLang="en-US" dirty="0"/>
        </a:p>
      </dgm:t>
    </dgm:pt>
    <dgm:pt modelId="{A2E44771-B233-472A-B09F-EDCAB139AAA7}" cxnId="{BEC59708-2CA6-4300-932B-989A4A5A4FC7}" type="parTrans">
      <dgm:prSet/>
      <dgm:spPr/>
      <dgm:t>
        <a:bodyPr/>
        <a:lstStyle/>
        <a:p>
          <a:endParaRPr lang="zh-CN" altLang="en-US"/>
        </a:p>
      </dgm:t>
    </dgm:pt>
    <dgm:pt modelId="{EFC394DB-A1AE-4D0D-A010-9D84B3DD3AD4}" cxnId="{BEC59708-2CA6-4300-932B-989A4A5A4FC7}" type="sibTrans">
      <dgm:prSet/>
      <dgm:spPr/>
      <dgm:t>
        <a:bodyPr/>
        <a:lstStyle/>
        <a:p>
          <a:endParaRPr lang="zh-CN" altLang="en-US"/>
        </a:p>
      </dgm:t>
    </dgm:pt>
    <dgm:pt modelId="{0C42E544-42CA-4D11-A3B7-3DD281856F28}" type="pres">
      <dgm:prSet presAssocID="{A1DE7EEE-8145-4ABF-9281-2AD9A6A517CF}" presName="Name0" presStyleCnt="0">
        <dgm:presLayoutVars>
          <dgm:dir/>
          <dgm:animLvl val="lvl"/>
          <dgm:resizeHandles val="exact"/>
        </dgm:presLayoutVars>
      </dgm:prSet>
      <dgm:spPr/>
      <dgm:t>
        <a:bodyPr/>
        <a:lstStyle/>
        <a:p>
          <a:endParaRPr lang="zh-CN" altLang="en-US"/>
        </a:p>
      </dgm:t>
    </dgm:pt>
    <dgm:pt modelId="{48A90870-E888-406C-998B-C4D4058790F6}" type="pres">
      <dgm:prSet presAssocID="{B343E3B0-79D3-473A-AE47-FE23CAE62F92}" presName="linNode" presStyleCnt="0"/>
      <dgm:spPr/>
    </dgm:pt>
    <dgm:pt modelId="{63A7E15E-A7B3-43D3-9413-AE2C25CB24AC}" type="pres">
      <dgm:prSet presAssocID="{B343E3B0-79D3-473A-AE47-FE23CAE62F92}" presName="parentText" presStyleLbl="node1" presStyleIdx="0" presStyleCnt="7">
        <dgm:presLayoutVars>
          <dgm:chMax val="1"/>
          <dgm:bulletEnabled val="1"/>
        </dgm:presLayoutVars>
      </dgm:prSet>
      <dgm:spPr/>
      <dgm:t>
        <a:bodyPr/>
        <a:lstStyle/>
        <a:p>
          <a:endParaRPr lang="zh-CN" altLang="en-US"/>
        </a:p>
      </dgm:t>
    </dgm:pt>
    <dgm:pt modelId="{DA0B3859-8BD9-4265-BD45-08DC1A38968B}" type="pres">
      <dgm:prSet presAssocID="{B343E3B0-79D3-473A-AE47-FE23CAE62F92}" presName="descendantText" presStyleLbl="alignAccFollowNode1" presStyleIdx="0" presStyleCnt="7">
        <dgm:presLayoutVars>
          <dgm:bulletEnabled val="1"/>
        </dgm:presLayoutVars>
      </dgm:prSet>
      <dgm:spPr/>
      <dgm:t>
        <a:bodyPr/>
        <a:lstStyle/>
        <a:p>
          <a:endParaRPr lang="zh-CN" altLang="en-US"/>
        </a:p>
      </dgm:t>
    </dgm:pt>
    <dgm:pt modelId="{B3F4726D-BAA6-4AA5-8451-141743A3540A}" type="pres">
      <dgm:prSet presAssocID="{D383C6D7-05E5-4048-822B-C18165FE61B5}" presName="sp" presStyleCnt="0"/>
      <dgm:spPr/>
    </dgm:pt>
    <dgm:pt modelId="{69A7E2A2-EB27-4A0E-9568-0A648F662AA1}" type="pres">
      <dgm:prSet presAssocID="{BDCADB18-4D05-4A41-A37D-2B2970F7C1A3}" presName="linNode" presStyleCnt="0"/>
      <dgm:spPr/>
    </dgm:pt>
    <dgm:pt modelId="{9151AF70-E1A3-430E-A582-EB45B32B64DC}" type="pres">
      <dgm:prSet presAssocID="{BDCADB18-4D05-4A41-A37D-2B2970F7C1A3}" presName="parentText" presStyleLbl="node1" presStyleIdx="1" presStyleCnt="7">
        <dgm:presLayoutVars>
          <dgm:chMax val="1"/>
          <dgm:bulletEnabled val="1"/>
        </dgm:presLayoutVars>
      </dgm:prSet>
      <dgm:spPr/>
      <dgm:t>
        <a:bodyPr/>
        <a:lstStyle/>
        <a:p>
          <a:endParaRPr lang="zh-CN" altLang="en-US"/>
        </a:p>
      </dgm:t>
    </dgm:pt>
    <dgm:pt modelId="{835A3E7D-7F4E-44AD-9992-3D1863F31A7C}" type="pres">
      <dgm:prSet presAssocID="{BDCADB18-4D05-4A41-A37D-2B2970F7C1A3}" presName="descendantText" presStyleLbl="alignAccFollowNode1" presStyleIdx="1" presStyleCnt="7">
        <dgm:presLayoutVars>
          <dgm:bulletEnabled val="1"/>
        </dgm:presLayoutVars>
      </dgm:prSet>
      <dgm:spPr/>
      <dgm:t>
        <a:bodyPr/>
        <a:lstStyle/>
        <a:p>
          <a:endParaRPr lang="zh-CN" altLang="en-US"/>
        </a:p>
      </dgm:t>
    </dgm:pt>
    <dgm:pt modelId="{1C0FC778-6B0F-40F6-94E5-69F73BC4E58D}" type="pres">
      <dgm:prSet presAssocID="{3C2C6482-21FE-4D03-9745-FF70451CDF09}" presName="sp" presStyleCnt="0"/>
      <dgm:spPr/>
    </dgm:pt>
    <dgm:pt modelId="{26D7DFE2-9125-4032-A8DA-C8D5BCF8D5E0}" type="pres">
      <dgm:prSet presAssocID="{15CAB9D7-3D7A-48F4-A857-B7A8F3DCAFFF}" presName="linNode" presStyleCnt="0"/>
      <dgm:spPr/>
    </dgm:pt>
    <dgm:pt modelId="{7EA9CB87-DEF5-4A87-B9CF-9BD48E0ED891}" type="pres">
      <dgm:prSet presAssocID="{15CAB9D7-3D7A-48F4-A857-B7A8F3DCAFFF}" presName="parentText" presStyleLbl="node1" presStyleIdx="2" presStyleCnt="7">
        <dgm:presLayoutVars>
          <dgm:chMax val="1"/>
          <dgm:bulletEnabled val="1"/>
        </dgm:presLayoutVars>
      </dgm:prSet>
      <dgm:spPr/>
      <dgm:t>
        <a:bodyPr/>
        <a:lstStyle/>
        <a:p>
          <a:endParaRPr lang="zh-CN" altLang="en-US"/>
        </a:p>
      </dgm:t>
    </dgm:pt>
    <dgm:pt modelId="{7821CB17-23E4-4583-9C72-23518BE65093}" type="pres">
      <dgm:prSet presAssocID="{15CAB9D7-3D7A-48F4-A857-B7A8F3DCAFFF}" presName="descendantText" presStyleLbl="alignAccFollowNode1" presStyleIdx="2" presStyleCnt="7">
        <dgm:presLayoutVars>
          <dgm:bulletEnabled val="1"/>
        </dgm:presLayoutVars>
      </dgm:prSet>
      <dgm:spPr/>
      <dgm:t>
        <a:bodyPr/>
        <a:lstStyle/>
        <a:p>
          <a:endParaRPr lang="zh-CN" altLang="en-US"/>
        </a:p>
      </dgm:t>
    </dgm:pt>
    <dgm:pt modelId="{89E4BBD0-B006-42BD-A88E-C97D8EA44E33}" type="pres">
      <dgm:prSet presAssocID="{4DBABAEB-378D-4CE8-A178-7755915F2AC2}" presName="sp" presStyleCnt="0"/>
      <dgm:spPr/>
    </dgm:pt>
    <dgm:pt modelId="{6BDE10A1-E9F5-426F-BB22-F494B8091A40}" type="pres">
      <dgm:prSet presAssocID="{18B5C783-410F-4EAD-90C9-5FC689BDAB21}" presName="linNode" presStyleCnt="0"/>
      <dgm:spPr/>
    </dgm:pt>
    <dgm:pt modelId="{CB1FB00E-159A-4C59-A1D9-05F443F0CA4C}" type="pres">
      <dgm:prSet presAssocID="{18B5C783-410F-4EAD-90C9-5FC689BDAB21}" presName="parentText" presStyleLbl="node1" presStyleIdx="3" presStyleCnt="7">
        <dgm:presLayoutVars>
          <dgm:chMax val="1"/>
          <dgm:bulletEnabled val="1"/>
        </dgm:presLayoutVars>
      </dgm:prSet>
      <dgm:spPr/>
      <dgm:t>
        <a:bodyPr/>
        <a:lstStyle/>
        <a:p>
          <a:endParaRPr lang="zh-CN" altLang="en-US"/>
        </a:p>
      </dgm:t>
    </dgm:pt>
    <dgm:pt modelId="{01C8767E-DD24-420A-906D-1558106B2A64}" type="pres">
      <dgm:prSet presAssocID="{18B5C783-410F-4EAD-90C9-5FC689BDAB21}" presName="descendantText" presStyleLbl="alignAccFollowNode1" presStyleIdx="3" presStyleCnt="7">
        <dgm:presLayoutVars>
          <dgm:bulletEnabled val="1"/>
        </dgm:presLayoutVars>
      </dgm:prSet>
      <dgm:spPr/>
      <dgm:t>
        <a:bodyPr/>
        <a:lstStyle/>
        <a:p>
          <a:endParaRPr lang="zh-CN" altLang="en-US"/>
        </a:p>
      </dgm:t>
    </dgm:pt>
    <dgm:pt modelId="{53C383DC-15FA-4999-861B-5CE47A160D26}" type="pres">
      <dgm:prSet presAssocID="{37E830A8-DD86-4FF5-AAB4-B6EDC35AC9B0}" presName="sp" presStyleCnt="0"/>
      <dgm:spPr/>
    </dgm:pt>
    <dgm:pt modelId="{39564B7E-F2AB-468F-AD7D-4D95FF896287}" type="pres">
      <dgm:prSet presAssocID="{ADD7C69F-3CBD-437F-B2F1-7F9A5151E7C6}" presName="linNode" presStyleCnt="0"/>
      <dgm:spPr/>
    </dgm:pt>
    <dgm:pt modelId="{6301810C-EDFB-4724-9079-35CD5402AAD4}" type="pres">
      <dgm:prSet presAssocID="{ADD7C69F-3CBD-437F-B2F1-7F9A5151E7C6}" presName="parentText" presStyleLbl="node1" presStyleIdx="4" presStyleCnt="7">
        <dgm:presLayoutVars>
          <dgm:chMax val="1"/>
          <dgm:bulletEnabled val="1"/>
        </dgm:presLayoutVars>
      </dgm:prSet>
      <dgm:spPr/>
      <dgm:t>
        <a:bodyPr/>
        <a:lstStyle/>
        <a:p>
          <a:endParaRPr lang="zh-CN" altLang="en-US"/>
        </a:p>
      </dgm:t>
    </dgm:pt>
    <dgm:pt modelId="{354A8D64-5BD8-40FF-B6FF-3C3DA762F205}" type="pres">
      <dgm:prSet presAssocID="{ADD7C69F-3CBD-437F-B2F1-7F9A5151E7C6}" presName="descendantText" presStyleLbl="alignAccFollowNode1" presStyleIdx="4" presStyleCnt="7">
        <dgm:presLayoutVars>
          <dgm:bulletEnabled val="1"/>
        </dgm:presLayoutVars>
      </dgm:prSet>
      <dgm:spPr/>
      <dgm:t>
        <a:bodyPr/>
        <a:lstStyle/>
        <a:p>
          <a:endParaRPr lang="zh-CN" altLang="en-US"/>
        </a:p>
      </dgm:t>
    </dgm:pt>
    <dgm:pt modelId="{92EE55F4-AE9F-4AAA-A96F-D44DC1F380C0}" type="pres">
      <dgm:prSet presAssocID="{713164C1-61DE-4176-80C1-915FF8DC9B96}" presName="sp" presStyleCnt="0"/>
      <dgm:spPr/>
    </dgm:pt>
    <dgm:pt modelId="{36F0249A-B066-466C-AE84-8903D628C7A2}" type="pres">
      <dgm:prSet presAssocID="{C9521A3A-2B2B-4EE9-B182-BF7EC57BE24D}" presName="linNode" presStyleCnt="0"/>
      <dgm:spPr/>
    </dgm:pt>
    <dgm:pt modelId="{12EED85A-E37D-40C5-9391-5C2956ACA9C0}" type="pres">
      <dgm:prSet presAssocID="{C9521A3A-2B2B-4EE9-B182-BF7EC57BE24D}" presName="parentText" presStyleLbl="node1" presStyleIdx="5" presStyleCnt="7">
        <dgm:presLayoutVars>
          <dgm:chMax val="1"/>
          <dgm:bulletEnabled val="1"/>
        </dgm:presLayoutVars>
      </dgm:prSet>
      <dgm:spPr/>
      <dgm:t>
        <a:bodyPr/>
        <a:lstStyle/>
        <a:p>
          <a:endParaRPr lang="zh-CN" altLang="en-US"/>
        </a:p>
      </dgm:t>
    </dgm:pt>
    <dgm:pt modelId="{FC6DF0CB-1D39-4201-B4DA-B8F71F428FCB}" type="pres">
      <dgm:prSet presAssocID="{C9521A3A-2B2B-4EE9-B182-BF7EC57BE24D}" presName="descendantText" presStyleLbl="alignAccFollowNode1" presStyleIdx="5" presStyleCnt="7">
        <dgm:presLayoutVars>
          <dgm:bulletEnabled val="1"/>
        </dgm:presLayoutVars>
      </dgm:prSet>
      <dgm:spPr/>
      <dgm:t>
        <a:bodyPr/>
        <a:lstStyle/>
        <a:p>
          <a:endParaRPr lang="zh-CN" altLang="en-US"/>
        </a:p>
      </dgm:t>
    </dgm:pt>
    <dgm:pt modelId="{FA92DA2E-BBD9-4570-A434-A066B6CDF787}" type="pres">
      <dgm:prSet presAssocID="{96E89F60-C01D-43C5-970E-4716FFAC479C}" presName="sp" presStyleCnt="0"/>
      <dgm:spPr/>
    </dgm:pt>
    <dgm:pt modelId="{B0F1D0A6-C645-403B-8D73-6F97C34D7289}" type="pres">
      <dgm:prSet presAssocID="{414DE14A-391A-42E9-BF96-B0031CBEDC21}" presName="linNode" presStyleCnt="0"/>
      <dgm:spPr/>
    </dgm:pt>
    <dgm:pt modelId="{EECD3CFD-BF5A-41C8-B6FB-030B049D0100}" type="pres">
      <dgm:prSet presAssocID="{414DE14A-391A-42E9-BF96-B0031CBEDC21}" presName="parentText" presStyleLbl="node1" presStyleIdx="6" presStyleCnt="7">
        <dgm:presLayoutVars>
          <dgm:chMax val="1"/>
          <dgm:bulletEnabled val="1"/>
        </dgm:presLayoutVars>
      </dgm:prSet>
      <dgm:spPr/>
      <dgm:t>
        <a:bodyPr/>
        <a:lstStyle/>
        <a:p>
          <a:endParaRPr lang="zh-CN" altLang="en-US"/>
        </a:p>
      </dgm:t>
    </dgm:pt>
    <dgm:pt modelId="{50E4D7E5-B508-47B3-AAE7-FFC7437943BB}" type="pres">
      <dgm:prSet presAssocID="{414DE14A-391A-42E9-BF96-B0031CBEDC21}" presName="descendantText" presStyleLbl="alignAccFollowNode1" presStyleIdx="6" presStyleCnt="7">
        <dgm:presLayoutVars>
          <dgm:bulletEnabled val="1"/>
        </dgm:presLayoutVars>
      </dgm:prSet>
      <dgm:spPr/>
      <dgm:t>
        <a:bodyPr/>
        <a:lstStyle/>
        <a:p>
          <a:endParaRPr lang="zh-CN" altLang="en-US"/>
        </a:p>
      </dgm:t>
    </dgm:pt>
  </dgm:ptLst>
  <dgm:cxnLst>
    <dgm:cxn modelId="{92729917-54D4-4E68-9ABE-0FBF7E28270B}" srcId="{A1DE7EEE-8145-4ABF-9281-2AD9A6A517CF}" destId="{ADD7C69F-3CBD-437F-B2F1-7F9A5151E7C6}" srcOrd="4" destOrd="0" parTransId="{9A0B0C28-D67D-4525-BBE5-4BA07DA572CC}" sibTransId="{713164C1-61DE-4176-80C1-915FF8DC9B96}"/>
    <dgm:cxn modelId="{018530A2-4102-4404-A35B-2073DF3F6086}" srcId="{A1DE7EEE-8145-4ABF-9281-2AD9A6A517CF}" destId="{414DE14A-391A-42E9-BF96-B0031CBEDC21}" srcOrd="6" destOrd="0" parTransId="{81F462CB-B324-4C88-9098-8B37722645E3}" sibTransId="{6085CD9A-359A-4103-9AA6-E6C976DC0D6E}"/>
    <dgm:cxn modelId="{905B39B4-8F2B-4E8E-8249-381DE1D1C840}" type="presOf" srcId="{A1DE7EEE-8145-4ABF-9281-2AD9A6A517CF}" destId="{0C42E544-42CA-4D11-A3B7-3DD281856F28}" srcOrd="0" destOrd="0" presId="urn:microsoft.com/office/officeart/2005/8/layout/vList5"/>
    <dgm:cxn modelId="{3822B5B9-EF73-4F53-B08A-6361984770A7}" type="presOf" srcId="{56DE7C70-1E94-4106-89F0-1FF889B0DEF5}" destId="{50E4D7E5-B508-47B3-AAE7-FFC7437943BB}" srcOrd="0" destOrd="0" presId="urn:microsoft.com/office/officeart/2005/8/layout/vList5"/>
    <dgm:cxn modelId="{D73E215C-BA7E-405C-891D-15008A6C9B40}" srcId="{B343E3B0-79D3-473A-AE47-FE23CAE62F92}" destId="{A6AED821-37CD-480E-849C-DA882FA43C31}" srcOrd="0" destOrd="0" parTransId="{1F18C536-D346-4D2A-AF20-DED9F58FF6BE}" sibTransId="{19A85981-573F-4771-B61E-499D9CA17D0E}"/>
    <dgm:cxn modelId="{A785C8A5-4A2D-477B-A31C-8D145B3AD318}" type="presOf" srcId="{C9521A3A-2B2B-4EE9-B182-BF7EC57BE24D}" destId="{12EED85A-E37D-40C5-9391-5C2956ACA9C0}" srcOrd="0" destOrd="0" presId="urn:microsoft.com/office/officeart/2005/8/layout/vList5"/>
    <dgm:cxn modelId="{9F221109-8B4C-460F-BAB8-59AFD89AD1C3}" type="presOf" srcId="{A6AED821-37CD-480E-849C-DA882FA43C31}" destId="{DA0B3859-8BD9-4265-BD45-08DC1A38968B}" srcOrd="0" destOrd="0" presId="urn:microsoft.com/office/officeart/2005/8/layout/vList5"/>
    <dgm:cxn modelId="{E1264102-58EA-43C8-B3D2-B6FBA83D93AE}" srcId="{A1DE7EEE-8145-4ABF-9281-2AD9A6A517CF}" destId="{B343E3B0-79D3-473A-AE47-FE23CAE62F92}" srcOrd="0" destOrd="0" parTransId="{0673D014-F174-4860-9206-FC4601D8A07C}" sibTransId="{D383C6D7-05E5-4048-822B-C18165FE61B5}"/>
    <dgm:cxn modelId="{7F63A0F3-032D-4F12-9F46-E05D57CFE2AA}" type="presOf" srcId="{9BF63C0C-C6CB-44A1-A4D9-584674CB5733}" destId="{354A8D64-5BD8-40FF-B6FF-3C3DA762F205}" srcOrd="0" destOrd="0" presId="urn:microsoft.com/office/officeart/2005/8/layout/vList5"/>
    <dgm:cxn modelId="{8A5BD2CE-4C0F-4757-8931-5B31DE0A5F71}" type="presOf" srcId="{F168E5F4-F817-407D-9A69-39B158D259E1}" destId="{01C8767E-DD24-420A-906D-1558106B2A64}" srcOrd="0" destOrd="0" presId="urn:microsoft.com/office/officeart/2005/8/layout/vList5"/>
    <dgm:cxn modelId="{7F785423-EDB4-49B6-9464-46D18807ED56}" srcId="{C9521A3A-2B2B-4EE9-B182-BF7EC57BE24D}" destId="{B9878F45-22F0-48C9-818D-321A5B9A9199}" srcOrd="0" destOrd="0" parTransId="{BFF28676-4B35-4CBD-9D2C-AF1B6DB1276A}" sibTransId="{5BF86F9E-151B-4829-9DFF-C316A2679470}"/>
    <dgm:cxn modelId="{851A6D05-8AFE-427F-8F37-5821CF0E4212}" srcId="{15CAB9D7-3D7A-48F4-A857-B7A8F3DCAFFF}" destId="{9EE82F1B-0778-48DC-9EC2-402D5E3F0225}" srcOrd="0" destOrd="0" parTransId="{15C3A2DE-141C-4A6B-8C7A-7E6B04F26814}" sibTransId="{8C8FFFE4-388D-408B-8AC2-CDBC94FDF6F9}"/>
    <dgm:cxn modelId="{9A00AB88-1DFC-4A52-9A3A-1FDF37BDB668}" type="presOf" srcId="{B343E3B0-79D3-473A-AE47-FE23CAE62F92}" destId="{63A7E15E-A7B3-43D3-9413-AE2C25CB24AC}" srcOrd="0" destOrd="0" presId="urn:microsoft.com/office/officeart/2005/8/layout/vList5"/>
    <dgm:cxn modelId="{A826927C-715D-4E38-856A-6043DBBA1B5F}" type="presOf" srcId="{414DE14A-391A-42E9-BF96-B0031CBEDC21}" destId="{EECD3CFD-BF5A-41C8-B6FB-030B049D0100}" srcOrd="0" destOrd="0" presId="urn:microsoft.com/office/officeart/2005/8/layout/vList5"/>
    <dgm:cxn modelId="{85C8786F-AD70-43A2-A76E-9B56CEF77175}" srcId="{A1DE7EEE-8145-4ABF-9281-2AD9A6A517CF}" destId="{15CAB9D7-3D7A-48F4-A857-B7A8F3DCAFFF}" srcOrd="2" destOrd="0" parTransId="{91DA7127-F31D-4E90-9DC8-A9FBF510E1AC}" sibTransId="{4DBABAEB-378D-4CE8-A178-7755915F2AC2}"/>
    <dgm:cxn modelId="{2FDD8556-DB3E-429F-894A-4108A6ED5BB0}" type="presOf" srcId="{BDCADB18-4D05-4A41-A37D-2B2970F7C1A3}" destId="{9151AF70-E1A3-430E-A582-EB45B32B64DC}" srcOrd="0" destOrd="0" presId="urn:microsoft.com/office/officeart/2005/8/layout/vList5"/>
    <dgm:cxn modelId="{3C043968-40F7-4B62-8C91-475AADCC1F9C}" srcId="{A1DE7EEE-8145-4ABF-9281-2AD9A6A517CF}" destId="{BDCADB18-4D05-4A41-A37D-2B2970F7C1A3}" srcOrd="1" destOrd="0" parTransId="{8F9CA153-AF7E-4781-95CC-9284BD2C9AFD}" sibTransId="{3C2C6482-21FE-4D03-9745-FF70451CDF09}"/>
    <dgm:cxn modelId="{44E96C52-90A4-44D9-A6A9-78D62E49046A}" srcId="{18B5C783-410F-4EAD-90C9-5FC689BDAB21}" destId="{F168E5F4-F817-407D-9A69-39B158D259E1}" srcOrd="0" destOrd="0" parTransId="{38FFFF84-91CC-4DD9-9847-0CB31336CFD6}" sibTransId="{45222956-E25E-4DF1-BE26-696683DEDF3C}"/>
    <dgm:cxn modelId="{0DA869AA-93FB-48D3-90E9-4C0537DAE32B}" type="presOf" srcId="{15CAB9D7-3D7A-48F4-A857-B7A8F3DCAFFF}" destId="{7EA9CB87-DEF5-4A87-B9CF-9BD48E0ED891}" srcOrd="0" destOrd="0" presId="urn:microsoft.com/office/officeart/2005/8/layout/vList5"/>
    <dgm:cxn modelId="{077C5A3D-F341-44F5-94ED-BA6D0DB6F911}" type="presOf" srcId="{9EE82F1B-0778-48DC-9EC2-402D5E3F0225}" destId="{7821CB17-23E4-4583-9C72-23518BE65093}" srcOrd="0" destOrd="0" presId="urn:microsoft.com/office/officeart/2005/8/layout/vList5"/>
    <dgm:cxn modelId="{67CBB36E-76BA-41FE-AE1E-2E7778F4B771}" type="presOf" srcId="{18B5C783-410F-4EAD-90C9-5FC689BDAB21}" destId="{CB1FB00E-159A-4C59-A1D9-05F443F0CA4C}" srcOrd="0" destOrd="0" presId="urn:microsoft.com/office/officeart/2005/8/layout/vList5"/>
    <dgm:cxn modelId="{5C845126-D7A5-4C5A-BDE1-471DF8C04990}" type="presOf" srcId="{ADD7C69F-3CBD-437F-B2F1-7F9A5151E7C6}" destId="{6301810C-EDFB-4724-9079-35CD5402AAD4}" srcOrd="0" destOrd="0" presId="urn:microsoft.com/office/officeart/2005/8/layout/vList5"/>
    <dgm:cxn modelId="{E3362B4F-6105-499A-9EE2-2BAD0039122A}" srcId="{A1DE7EEE-8145-4ABF-9281-2AD9A6A517CF}" destId="{C9521A3A-2B2B-4EE9-B182-BF7EC57BE24D}" srcOrd="5" destOrd="0" parTransId="{AEAAB9E8-8A08-429C-ACEA-2852344E0D32}" sibTransId="{96E89F60-C01D-43C5-970E-4716FFAC479C}"/>
    <dgm:cxn modelId="{AB046530-1D01-478B-B189-EAAEEB5A21AF}" srcId="{A1DE7EEE-8145-4ABF-9281-2AD9A6A517CF}" destId="{18B5C783-410F-4EAD-90C9-5FC689BDAB21}" srcOrd="3" destOrd="0" parTransId="{2BB9BA00-AF3E-4788-958D-ACFAFE9D11FD}" sibTransId="{37E830A8-DD86-4FF5-AAB4-B6EDC35AC9B0}"/>
    <dgm:cxn modelId="{CB37B8B5-9BA8-42A3-B951-1AA42B168F5C}" type="presOf" srcId="{B9878F45-22F0-48C9-818D-321A5B9A9199}" destId="{FC6DF0CB-1D39-4201-B4DA-B8F71F428FCB}" srcOrd="0" destOrd="0" presId="urn:microsoft.com/office/officeart/2005/8/layout/vList5"/>
    <dgm:cxn modelId="{B4384B95-0E04-4EFC-A5B5-12D4D88FF3A3}" srcId="{ADD7C69F-3CBD-437F-B2F1-7F9A5151E7C6}" destId="{9BF63C0C-C6CB-44A1-A4D9-584674CB5733}" srcOrd="0" destOrd="0" parTransId="{2A808209-8FE0-4B2F-B28F-CA21E7E169AA}" sibTransId="{5B904EF1-0353-48CE-A6EF-C2ACA2C9E80F}"/>
    <dgm:cxn modelId="{D28995B5-2DC0-41B8-B8D5-836619C93AAD}" srcId="{414DE14A-391A-42E9-BF96-B0031CBEDC21}" destId="{56DE7C70-1E94-4106-89F0-1FF889B0DEF5}" srcOrd="0" destOrd="0" parTransId="{982E59E9-E863-4810-9C69-DF6CF4FF157F}" sibTransId="{37F19188-3FC4-45F3-BD07-A412FD143D39}"/>
    <dgm:cxn modelId="{BEC59708-2CA6-4300-932B-989A4A5A4FC7}" srcId="{BDCADB18-4D05-4A41-A37D-2B2970F7C1A3}" destId="{BBC4EBFE-AF18-4D20-A446-C3E70B54C5C2}" srcOrd="0" destOrd="0" parTransId="{A2E44771-B233-472A-B09F-EDCAB139AAA7}" sibTransId="{EFC394DB-A1AE-4D0D-A010-9D84B3DD3AD4}"/>
    <dgm:cxn modelId="{3A37A917-CA90-4AA2-8DF1-242C564178E1}" type="presOf" srcId="{BBC4EBFE-AF18-4D20-A446-C3E70B54C5C2}" destId="{835A3E7D-7F4E-44AD-9992-3D1863F31A7C}" srcOrd="0" destOrd="0" presId="urn:microsoft.com/office/officeart/2005/8/layout/vList5"/>
    <dgm:cxn modelId="{25915BE3-D9F3-4A13-81C9-F6073815243D}" type="presParOf" srcId="{0C42E544-42CA-4D11-A3B7-3DD281856F28}" destId="{48A90870-E888-406C-998B-C4D4058790F6}" srcOrd="0" destOrd="0" presId="urn:microsoft.com/office/officeart/2005/8/layout/vList5"/>
    <dgm:cxn modelId="{022CC414-4FBE-4D73-A17E-4F313E7BE763}" type="presParOf" srcId="{48A90870-E888-406C-998B-C4D4058790F6}" destId="{63A7E15E-A7B3-43D3-9413-AE2C25CB24AC}" srcOrd="0" destOrd="0" presId="urn:microsoft.com/office/officeart/2005/8/layout/vList5"/>
    <dgm:cxn modelId="{E68067FA-5591-423D-81C2-427AD1E25369}" type="presParOf" srcId="{48A90870-E888-406C-998B-C4D4058790F6}" destId="{DA0B3859-8BD9-4265-BD45-08DC1A38968B}" srcOrd="1" destOrd="0" presId="urn:microsoft.com/office/officeart/2005/8/layout/vList5"/>
    <dgm:cxn modelId="{491964B0-F7FD-4B53-9F27-E4BF9C728615}" type="presParOf" srcId="{0C42E544-42CA-4D11-A3B7-3DD281856F28}" destId="{B3F4726D-BAA6-4AA5-8451-141743A3540A}" srcOrd="1" destOrd="0" presId="urn:microsoft.com/office/officeart/2005/8/layout/vList5"/>
    <dgm:cxn modelId="{70DB7A3D-1FF4-4A08-B570-5B0FD648ADA4}" type="presParOf" srcId="{0C42E544-42CA-4D11-A3B7-3DD281856F28}" destId="{69A7E2A2-EB27-4A0E-9568-0A648F662AA1}" srcOrd="2" destOrd="0" presId="urn:microsoft.com/office/officeart/2005/8/layout/vList5"/>
    <dgm:cxn modelId="{F83BB40A-3FCB-48E0-9E06-54C28661EBF9}" type="presParOf" srcId="{69A7E2A2-EB27-4A0E-9568-0A648F662AA1}" destId="{9151AF70-E1A3-430E-A582-EB45B32B64DC}" srcOrd="0" destOrd="0" presId="urn:microsoft.com/office/officeart/2005/8/layout/vList5"/>
    <dgm:cxn modelId="{67CA6C0F-C426-4CF4-9A36-E7C6C1CDB22F}" type="presParOf" srcId="{69A7E2A2-EB27-4A0E-9568-0A648F662AA1}" destId="{835A3E7D-7F4E-44AD-9992-3D1863F31A7C}" srcOrd="1" destOrd="0" presId="urn:microsoft.com/office/officeart/2005/8/layout/vList5"/>
    <dgm:cxn modelId="{775CF591-D53F-4986-933E-E093E427E80E}" type="presParOf" srcId="{0C42E544-42CA-4D11-A3B7-3DD281856F28}" destId="{1C0FC778-6B0F-40F6-94E5-69F73BC4E58D}" srcOrd="3" destOrd="0" presId="urn:microsoft.com/office/officeart/2005/8/layout/vList5"/>
    <dgm:cxn modelId="{51796E69-2158-4F58-8C58-43B15EE688E7}" type="presParOf" srcId="{0C42E544-42CA-4D11-A3B7-3DD281856F28}" destId="{26D7DFE2-9125-4032-A8DA-C8D5BCF8D5E0}" srcOrd="4" destOrd="0" presId="urn:microsoft.com/office/officeart/2005/8/layout/vList5"/>
    <dgm:cxn modelId="{FD7B2FD4-4D92-4A35-946D-4DF1DB61FD94}" type="presParOf" srcId="{26D7DFE2-9125-4032-A8DA-C8D5BCF8D5E0}" destId="{7EA9CB87-DEF5-4A87-B9CF-9BD48E0ED891}" srcOrd="0" destOrd="0" presId="urn:microsoft.com/office/officeart/2005/8/layout/vList5"/>
    <dgm:cxn modelId="{FA058FFC-EA4F-4DDD-B355-713444354181}" type="presParOf" srcId="{26D7DFE2-9125-4032-A8DA-C8D5BCF8D5E0}" destId="{7821CB17-23E4-4583-9C72-23518BE65093}" srcOrd="1" destOrd="0" presId="urn:microsoft.com/office/officeart/2005/8/layout/vList5"/>
    <dgm:cxn modelId="{F75C4F00-C447-4511-B2E8-1F14FDAF89B1}" type="presParOf" srcId="{0C42E544-42CA-4D11-A3B7-3DD281856F28}" destId="{89E4BBD0-B006-42BD-A88E-C97D8EA44E33}" srcOrd="5" destOrd="0" presId="urn:microsoft.com/office/officeart/2005/8/layout/vList5"/>
    <dgm:cxn modelId="{ED938263-7A8F-4D4F-9B2C-91536162B887}" type="presParOf" srcId="{0C42E544-42CA-4D11-A3B7-3DD281856F28}" destId="{6BDE10A1-E9F5-426F-BB22-F494B8091A40}" srcOrd="6" destOrd="0" presId="urn:microsoft.com/office/officeart/2005/8/layout/vList5"/>
    <dgm:cxn modelId="{A2874E28-44CE-4F60-84AE-6E4DF385F6C8}" type="presParOf" srcId="{6BDE10A1-E9F5-426F-BB22-F494B8091A40}" destId="{CB1FB00E-159A-4C59-A1D9-05F443F0CA4C}" srcOrd="0" destOrd="0" presId="urn:microsoft.com/office/officeart/2005/8/layout/vList5"/>
    <dgm:cxn modelId="{C3073BFD-B585-4C1E-BA2A-486497F52412}" type="presParOf" srcId="{6BDE10A1-E9F5-426F-BB22-F494B8091A40}" destId="{01C8767E-DD24-420A-906D-1558106B2A64}" srcOrd="1" destOrd="0" presId="urn:microsoft.com/office/officeart/2005/8/layout/vList5"/>
    <dgm:cxn modelId="{864F9A8A-1D80-4F4D-A4EB-0203D797CD65}" type="presParOf" srcId="{0C42E544-42CA-4D11-A3B7-3DD281856F28}" destId="{53C383DC-15FA-4999-861B-5CE47A160D26}" srcOrd="7" destOrd="0" presId="urn:microsoft.com/office/officeart/2005/8/layout/vList5"/>
    <dgm:cxn modelId="{B3548C55-87D4-4BBD-8067-B7227F3D7814}" type="presParOf" srcId="{0C42E544-42CA-4D11-A3B7-3DD281856F28}" destId="{39564B7E-F2AB-468F-AD7D-4D95FF896287}" srcOrd="8" destOrd="0" presId="urn:microsoft.com/office/officeart/2005/8/layout/vList5"/>
    <dgm:cxn modelId="{3658CF04-99B1-4BD2-A4B1-4BDD1DD49560}" type="presParOf" srcId="{39564B7E-F2AB-468F-AD7D-4D95FF896287}" destId="{6301810C-EDFB-4724-9079-35CD5402AAD4}" srcOrd="0" destOrd="0" presId="urn:microsoft.com/office/officeart/2005/8/layout/vList5"/>
    <dgm:cxn modelId="{04726E6C-16C5-4DC2-8EC1-CD83EE11382E}" type="presParOf" srcId="{39564B7E-F2AB-468F-AD7D-4D95FF896287}" destId="{354A8D64-5BD8-40FF-B6FF-3C3DA762F205}" srcOrd="1" destOrd="0" presId="urn:microsoft.com/office/officeart/2005/8/layout/vList5"/>
    <dgm:cxn modelId="{3FCF1A2E-524A-4750-8E83-3B199DE4B859}" type="presParOf" srcId="{0C42E544-42CA-4D11-A3B7-3DD281856F28}" destId="{92EE55F4-AE9F-4AAA-A96F-D44DC1F380C0}" srcOrd="9" destOrd="0" presId="urn:microsoft.com/office/officeart/2005/8/layout/vList5"/>
    <dgm:cxn modelId="{11BDD6F9-3B8C-4E23-90F8-CE97EAC312AD}" type="presParOf" srcId="{0C42E544-42CA-4D11-A3B7-3DD281856F28}" destId="{36F0249A-B066-466C-AE84-8903D628C7A2}" srcOrd="10" destOrd="0" presId="urn:microsoft.com/office/officeart/2005/8/layout/vList5"/>
    <dgm:cxn modelId="{914A0B5E-EC07-4D59-96D3-51972C347747}" type="presParOf" srcId="{36F0249A-B066-466C-AE84-8903D628C7A2}" destId="{12EED85A-E37D-40C5-9391-5C2956ACA9C0}" srcOrd="0" destOrd="0" presId="urn:microsoft.com/office/officeart/2005/8/layout/vList5"/>
    <dgm:cxn modelId="{86FFD9E7-AB5D-4392-9BB3-80ADA0B0E6B0}" type="presParOf" srcId="{36F0249A-B066-466C-AE84-8903D628C7A2}" destId="{FC6DF0CB-1D39-4201-B4DA-B8F71F428FCB}" srcOrd="1" destOrd="0" presId="urn:microsoft.com/office/officeart/2005/8/layout/vList5"/>
    <dgm:cxn modelId="{BD446E02-6DAC-4D40-862A-40526E5BF515}" type="presParOf" srcId="{0C42E544-42CA-4D11-A3B7-3DD281856F28}" destId="{FA92DA2E-BBD9-4570-A434-A066B6CDF787}" srcOrd="11" destOrd="0" presId="urn:microsoft.com/office/officeart/2005/8/layout/vList5"/>
    <dgm:cxn modelId="{21A4FC08-16BF-44D3-B5C9-7117E1E2A83C}" type="presParOf" srcId="{0C42E544-42CA-4D11-A3B7-3DD281856F28}" destId="{B0F1D0A6-C645-403B-8D73-6F97C34D7289}" srcOrd="12" destOrd="0" presId="urn:microsoft.com/office/officeart/2005/8/layout/vList5"/>
    <dgm:cxn modelId="{1FE6F425-9FF0-49CC-9513-4001074C6C4D}" type="presParOf" srcId="{B0F1D0A6-C645-403B-8D73-6F97C34D7289}" destId="{EECD3CFD-BF5A-41C8-B6FB-030B049D0100}" srcOrd="0" destOrd="0" presId="urn:microsoft.com/office/officeart/2005/8/layout/vList5"/>
    <dgm:cxn modelId="{186E0F6A-8952-4C85-A387-9FDFE014B155}" type="presParOf" srcId="{B0F1D0A6-C645-403B-8D73-6F97C34D7289}" destId="{50E4D7E5-B508-47B3-AAE7-FFC7437943BB}" srcOrd="1" destOrd="0" presId="urn:microsoft.com/office/officeart/2005/8/layout/vList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8D92FB-289E-4915-BEEF-EA0FE7DFBEAC}" type="doc">
      <dgm:prSet loTypeId="urn:microsoft.com/office/officeart/2005/8/layout/bList2" loCatId="list" qsTypeId="urn:microsoft.com/office/officeart/2005/8/quickstyle/simple1" qsCatId="simple" csTypeId="urn:microsoft.com/office/officeart/2005/8/colors/accent1_2" csCatId="accent1" phldr="1"/>
      <dgm:spPr/>
    </dgm:pt>
    <dgm:pt modelId="{3CBF079F-2EEA-4AC5-B304-FFB7B2F42786}">
      <dgm:prSet phldrT="[文本]"/>
      <dgm:spPr/>
      <dgm:t>
        <a:bodyPr/>
        <a:lstStyle/>
        <a:p>
          <a:r>
            <a:rPr lang="zh-CN" altLang="en-US" dirty="0" smtClean="0"/>
            <a:t>提高家庭成员的思想文化修养</a:t>
          </a:r>
          <a:endParaRPr lang="zh-CN" altLang="en-US" dirty="0"/>
        </a:p>
      </dgm:t>
    </dgm:pt>
    <dgm:pt modelId="{DA476385-8A94-4828-BFB6-A0E9D052592C}" cxnId="{EAD30BB8-39D2-4C67-9C2C-F29AD33DA696}" type="parTrans">
      <dgm:prSet/>
      <dgm:spPr/>
      <dgm:t>
        <a:bodyPr/>
        <a:lstStyle/>
        <a:p>
          <a:endParaRPr lang="zh-CN" altLang="en-US"/>
        </a:p>
      </dgm:t>
    </dgm:pt>
    <dgm:pt modelId="{BC0337EF-570B-4176-98E6-7934CD98AA89}" cxnId="{EAD30BB8-39D2-4C67-9C2C-F29AD33DA696}" type="sibTrans">
      <dgm:prSet/>
      <dgm:spPr/>
      <dgm:t>
        <a:bodyPr/>
        <a:lstStyle/>
        <a:p>
          <a:endParaRPr lang="zh-CN" altLang="en-US"/>
        </a:p>
      </dgm:t>
    </dgm:pt>
    <dgm:pt modelId="{EFF30F4A-B88B-4AA9-BC5F-54E3A6570E08}">
      <dgm:prSet phldrT="[文本]"/>
      <dgm:spPr/>
      <dgm:t>
        <a:bodyPr/>
        <a:lstStyle/>
        <a:p>
          <a:r>
            <a:rPr lang="zh-CN" altLang="en-US" dirty="0" smtClean="0"/>
            <a:t>组织家庭文化活动</a:t>
          </a:r>
          <a:endParaRPr lang="zh-CN" altLang="en-US" dirty="0"/>
        </a:p>
      </dgm:t>
    </dgm:pt>
    <dgm:pt modelId="{D5F2A602-AFB5-40D6-A28D-23B604860787}" cxnId="{79D5E6B0-C285-4B05-B4EE-6F76A23DAD13}" type="parTrans">
      <dgm:prSet/>
      <dgm:spPr/>
      <dgm:t>
        <a:bodyPr/>
        <a:lstStyle/>
        <a:p>
          <a:endParaRPr lang="zh-CN" altLang="en-US"/>
        </a:p>
      </dgm:t>
    </dgm:pt>
    <dgm:pt modelId="{B2FEBD7E-ADB0-4A61-83FA-4FA92A1A6A9B}" cxnId="{79D5E6B0-C285-4B05-B4EE-6F76A23DAD13}" type="sibTrans">
      <dgm:prSet/>
      <dgm:spPr/>
      <dgm:t>
        <a:bodyPr/>
        <a:lstStyle/>
        <a:p>
          <a:endParaRPr lang="zh-CN" altLang="en-US"/>
        </a:p>
      </dgm:t>
    </dgm:pt>
    <dgm:pt modelId="{84F834AF-A487-4B28-9FE6-1CD4AFA7EC67}">
      <dgm:prSet phldrT="[文本]"/>
      <dgm:spPr/>
      <dgm:t>
        <a:bodyPr/>
        <a:lstStyle/>
        <a:p>
          <a:r>
            <a:rPr lang="zh-CN" altLang="en-US" dirty="0" smtClean="0"/>
            <a:t>发展家庭成员的兴趣爱好 </a:t>
          </a:r>
          <a:endParaRPr lang="zh-CN" altLang="en-US" dirty="0"/>
        </a:p>
      </dgm:t>
    </dgm:pt>
    <dgm:pt modelId="{70A4BDDA-7B98-406F-AD6A-5C0B93A1234C}" cxnId="{61EFEEB7-7F26-4287-B526-56D03453AF8C}" type="parTrans">
      <dgm:prSet/>
      <dgm:spPr/>
      <dgm:t>
        <a:bodyPr/>
        <a:lstStyle/>
        <a:p>
          <a:endParaRPr lang="zh-CN" altLang="en-US"/>
        </a:p>
      </dgm:t>
    </dgm:pt>
    <dgm:pt modelId="{67503881-07EC-4A4D-93CA-4CA55987634D}" cxnId="{61EFEEB7-7F26-4287-B526-56D03453AF8C}" type="sibTrans">
      <dgm:prSet/>
      <dgm:spPr/>
      <dgm:t>
        <a:bodyPr/>
        <a:lstStyle/>
        <a:p>
          <a:endParaRPr lang="zh-CN" altLang="en-US"/>
        </a:p>
      </dgm:t>
    </dgm:pt>
    <dgm:pt modelId="{2D048BB1-6187-4E03-9110-A10D6EF5AB2B}">
      <dgm:prSet/>
      <dgm:spPr/>
      <dgm:t>
        <a:bodyPr/>
        <a:lstStyle/>
        <a:p>
          <a:r>
            <a:rPr lang="zh-CN" altLang="en-US" dirty="0" smtClean="0"/>
            <a:t>读书、看报、辅导子女学习等</a:t>
          </a:r>
          <a:endParaRPr lang="zh-CN" altLang="en-US" dirty="0"/>
        </a:p>
      </dgm:t>
    </dgm:pt>
    <dgm:pt modelId="{A0EE64E4-EA23-49D7-ACA3-37F79FE6A2BC}" cxnId="{27E163B7-4730-48E6-81F7-C91AE65634BD}" type="parTrans">
      <dgm:prSet/>
      <dgm:spPr/>
      <dgm:t>
        <a:bodyPr/>
        <a:lstStyle/>
        <a:p>
          <a:endParaRPr lang="zh-CN" altLang="en-US"/>
        </a:p>
      </dgm:t>
    </dgm:pt>
    <dgm:pt modelId="{F2EDAE61-F0BC-46B3-A310-6F16281B864C}" cxnId="{27E163B7-4730-48E6-81F7-C91AE65634BD}" type="sibTrans">
      <dgm:prSet/>
      <dgm:spPr/>
      <dgm:t>
        <a:bodyPr/>
        <a:lstStyle/>
        <a:p>
          <a:endParaRPr lang="zh-CN" altLang="en-US"/>
        </a:p>
      </dgm:t>
    </dgm:pt>
    <dgm:pt modelId="{490C2E70-0FC8-4EA5-873D-C7E125ED572D}">
      <dgm:prSet/>
      <dgm:spPr/>
      <dgm:t>
        <a:bodyPr/>
        <a:lstStyle/>
        <a:p>
          <a:r>
            <a:rPr lang="zh-CN" altLang="en-US" dirty="0" smtClean="0"/>
            <a:t>听广播、看电视、看电影、看戏、运动、旅游等</a:t>
          </a:r>
          <a:endParaRPr lang="zh-CN" altLang="en-US" dirty="0"/>
        </a:p>
      </dgm:t>
    </dgm:pt>
    <dgm:pt modelId="{D3E6797A-AAED-40EC-A9F9-BF4C91CB789F}" cxnId="{87BBE372-EC72-44B7-8F56-58813ACD470A}" type="parTrans">
      <dgm:prSet/>
      <dgm:spPr/>
      <dgm:t>
        <a:bodyPr/>
        <a:lstStyle/>
        <a:p>
          <a:endParaRPr lang="zh-CN" altLang="en-US"/>
        </a:p>
      </dgm:t>
    </dgm:pt>
    <dgm:pt modelId="{0802A03F-051A-4830-A012-6DEE7B196757}" cxnId="{87BBE372-EC72-44B7-8F56-58813ACD470A}" type="sibTrans">
      <dgm:prSet/>
      <dgm:spPr/>
      <dgm:t>
        <a:bodyPr/>
        <a:lstStyle/>
        <a:p>
          <a:endParaRPr lang="zh-CN" altLang="en-US"/>
        </a:p>
      </dgm:t>
    </dgm:pt>
    <dgm:pt modelId="{2A6F0DE7-775A-4843-880A-932E8C9C2DEB}">
      <dgm:prSet/>
      <dgm:spPr/>
      <dgm:t>
        <a:bodyPr/>
        <a:lstStyle/>
        <a:p>
          <a:r>
            <a:rPr lang="zh-CN" altLang="en-US" dirty="0" smtClean="0"/>
            <a:t>书法、绘画、摄影、集邮、收藏、种花、养鱼、喂鸟、钓鱼等</a:t>
          </a:r>
          <a:endParaRPr lang="zh-CN" altLang="en-US" dirty="0"/>
        </a:p>
      </dgm:t>
    </dgm:pt>
    <dgm:pt modelId="{481412A6-AA53-48A7-A475-5DBEB3EC204B}" cxnId="{37BB6126-BFD8-46AD-B90E-5CB54828E434}" type="parTrans">
      <dgm:prSet/>
      <dgm:spPr/>
      <dgm:t>
        <a:bodyPr/>
        <a:lstStyle/>
        <a:p>
          <a:endParaRPr lang="zh-CN" altLang="en-US"/>
        </a:p>
      </dgm:t>
    </dgm:pt>
    <dgm:pt modelId="{F081D38C-6B00-4ACC-8F48-3B0529962B6C}" cxnId="{37BB6126-BFD8-46AD-B90E-5CB54828E434}" type="sibTrans">
      <dgm:prSet/>
      <dgm:spPr/>
      <dgm:t>
        <a:bodyPr/>
        <a:lstStyle/>
        <a:p>
          <a:endParaRPr lang="zh-CN" altLang="en-US"/>
        </a:p>
      </dgm:t>
    </dgm:pt>
    <dgm:pt modelId="{609E8E79-0BC2-46C8-8288-D0DE40376236}" type="pres">
      <dgm:prSet presAssocID="{4E8D92FB-289E-4915-BEEF-EA0FE7DFBEAC}" presName="diagram" presStyleCnt="0">
        <dgm:presLayoutVars>
          <dgm:dir/>
          <dgm:animLvl val="lvl"/>
          <dgm:resizeHandles val="exact"/>
        </dgm:presLayoutVars>
      </dgm:prSet>
      <dgm:spPr/>
    </dgm:pt>
    <dgm:pt modelId="{1187B1F0-7EC7-4CCD-839E-833891308AA5}" type="pres">
      <dgm:prSet presAssocID="{3CBF079F-2EEA-4AC5-B304-FFB7B2F42786}" presName="compNode" presStyleCnt="0"/>
      <dgm:spPr/>
    </dgm:pt>
    <dgm:pt modelId="{7F025B7F-0176-4C7E-A941-0A71B778F41C}" type="pres">
      <dgm:prSet presAssocID="{3CBF079F-2EEA-4AC5-B304-FFB7B2F42786}" presName="childRect" presStyleLbl="bgAcc1" presStyleIdx="0" presStyleCnt="3" custLinFactNeighborX="1551" custLinFactNeighborY="94996">
        <dgm:presLayoutVars>
          <dgm:bulletEnabled val="1"/>
        </dgm:presLayoutVars>
      </dgm:prSet>
      <dgm:spPr/>
      <dgm:t>
        <a:bodyPr/>
        <a:lstStyle/>
        <a:p>
          <a:endParaRPr lang="zh-CN" altLang="en-US"/>
        </a:p>
      </dgm:t>
    </dgm:pt>
    <dgm:pt modelId="{6E89578D-FC46-442D-A7E6-BFA5B115FA6B}" type="pres">
      <dgm:prSet presAssocID="{3CBF079F-2EEA-4AC5-B304-FFB7B2F42786}" presName="parentText" presStyleLbl="node1" presStyleIdx="0" presStyleCnt="0">
        <dgm:presLayoutVars>
          <dgm:chMax val="0"/>
          <dgm:bulletEnabled val="1"/>
        </dgm:presLayoutVars>
      </dgm:prSet>
      <dgm:spPr/>
      <dgm:t>
        <a:bodyPr/>
        <a:lstStyle/>
        <a:p>
          <a:endParaRPr lang="zh-CN" altLang="en-US"/>
        </a:p>
      </dgm:t>
    </dgm:pt>
    <dgm:pt modelId="{433A2931-CFC4-4787-A656-7544D1C42379}" type="pres">
      <dgm:prSet presAssocID="{3CBF079F-2EEA-4AC5-B304-FFB7B2F42786}" presName="parentRect" presStyleLbl="alignNode1" presStyleIdx="0" presStyleCnt="3" custScaleY="288919" custLinFactY="-100000" custLinFactNeighborX="1551" custLinFactNeighborY="-113626"/>
      <dgm:spPr/>
      <dgm:t>
        <a:bodyPr/>
        <a:lstStyle/>
        <a:p>
          <a:endParaRPr lang="zh-CN" altLang="en-US"/>
        </a:p>
      </dgm:t>
    </dgm:pt>
    <dgm:pt modelId="{C7569D5D-AA18-4F4C-A1FB-B877E927F3EE}" type="pres">
      <dgm:prSet presAssocID="{3CBF079F-2EEA-4AC5-B304-FFB7B2F42786}" presName="adorn" presStyleLbl="fgAccFollowNode1" presStyleIdx="0" presStyleCnt="3" custLinFactY="-100000" custLinFactNeighborX="7545" custLinFactNeighborY="-197114"/>
      <dgm:spPr>
        <a:blipFill rotWithShape="0">
          <a:blip xmlns:r="http://schemas.openxmlformats.org/officeDocument/2006/relationships" r:embed="rId1"/>
          <a:stretch>
            <a:fillRect/>
          </a:stretch>
        </a:blipFill>
      </dgm:spPr>
    </dgm:pt>
    <dgm:pt modelId="{4407B015-C2B7-47F7-A40E-42A60B3268F9}" type="pres">
      <dgm:prSet presAssocID="{BC0337EF-570B-4176-98E6-7934CD98AA89}" presName="sibTrans" presStyleLbl="sibTrans2D1" presStyleIdx="0" presStyleCnt="0"/>
      <dgm:spPr/>
      <dgm:t>
        <a:bodyPr/>
        <a:lstStyle/>
        <a:p>
          <a:endParaRPr lang="zh-CN" altLang="en-US"/>
        </a:p>
      </dgm:t>
    </dgm:pt>
    <dgm:pt modelId="{6B562441-559F-4F74-B3FC-2FC2E8658ED0}" type="pres">
      <dgm:prSet presAssocID="{EFF30F4A-B88B-4AA9-BC5F-54E3A6570E08}" presName="compNode" presStyleCnt="0"/>
      <dgm:spPr/>
    </dgm:pt>
    <dgm:pt modelId="{5BFFE1C9-87F2-4514-9E28-991CFD520422}" type="pres">
      <dgm:prSet presAssocID="{EFF30F4A-B88B-4AA9-BC5F-54E3A6570E08}" presName="childRect" presStyleLbl="bgAcc1" presStyleIdx="1" presStyleCnt="3" custLinFactNeighborX="-1197" custLinFactNeighborY="-32477">
        <dgm:presLayoutVars>
          <dgm:bulletEnabled val="1"/>
        </dgm:presLayoutVars>
      </dgm:prSet>
      <dgm:spPr/>
      <dgm:t>
        <a:bodyPr/>
        <a:lstStyle/>
        <a:p>
          <a:endParaRPr lang="zh-CN" altLang="en-US"/>
        </a:p>
      </dgm:t>
    </dgm:pt>
    <dgm:pt modelId="{BF65D79F-322B-4560-94B6-4CA8255A6A7A}" type="pres">
      <dgm:prSet presAssocID="{EFF30F4A-B88B-4AA9-BC5F-54E3A6570E08}" presName="parentText" presStyleLbl="node1" presStyleIdx="0" presStyleCnt="0">
        <dgm:presLayoutVars>
          <dgm:chMax val="0"/>
          <dgm:bulletEnabled val="1"/>
        </dgm:presLayoutVars>
      </dgm:prSet>
      <dgm:spPr/>
      <dgm:t>
        <a:bodyPr/>
        <a:lstStyle/>
        <a:p>
          <a:endParaRPr lang="zh-CN" altLang="en-US"/>
        </a:p>
      </dgm:t>
    </dgm:pt>
    <dgm:pt modelId="{D697C05D-123A-4795-A3B6-A91B763AC266}" type="pres">
      <dgm:prSet presAssocID="{EFF30F4A-B88B-4AA9-BC5F-54E3A6570E08}" presName="parentRect" presStyleLbl="alignNode1" presStyleIdx="1" presStyleCnt="3" custScaleX="100000" custScaleY="288919" custLinFactNeighborX="-1036" custLinFactNeighborY="27238"/>
      <dgm:spPr/>
      <dgm:t>
        <a:bodyPr/>
        <a:lstStyle/>
        <a:p>
          <a:endParaRPr lang="zh-CN" altLang="en-US"/>
        </a:p>
      </dgm:t>
    </dgm:pt>
    <dgm:pt modelId="{C161569E-EDB4-4D4C-9C9F-AEAE3F2B6FBF}" type="pres">
      <dgm:prSet presAssocID="{EFF30F4A-B88B-4AA9-BC5F-54E3A6570E08}" presName="adorn" presStyleLbl="fgAccFollowNode1" presStyleIdx="1" presStyleCnt="3" custLinFactNeighborX="4828" custLinFactNeighborY="85209"/>
      <dgm:spPr>
        <a:blipFill rotWithShape="0">
          <a:blip xmlns:r="http://schemas.openxmlformats.org/officeDocument/2006/relationships" r:embed="rId2"/>
          <a:stretch>
            <a:fillRect/>
          </a:stretch>
        </a:blipFill>
      </dgm:spPr>
    </dgm:pt>
    <dgm:pt modelId="{F451D1F8-BAC1-46F8-AB39-7539BB2EC54F}" type="pres">
      <dgm:prSet presAssocID="{B2FEBD7E-ADB0-4A61-83FA-4FA92A1A6A9B}" presName="sibTrans" presStyleLbl="sibTrans2D1" presStyleIdx="0" presStyleCnt="0"/>
      <dgm:spPr/>
      <dgm:t>
        <a:bodyPr/>
        <a:lstStyle/>
        <a:p>
          <a:endParaRPr lang="zh-CN" altLang="en-US"/>
        </a:p>
      </dgm:t>
    </dgm:pt>
    <dgm:pt modelId="{FC2C628F-1A69-4619-AF4E-8B5DFB96A989}" type="pres">
      <dgm:prSet presAssocID="{84F834AF-A487-4B28-9FE6-1CD4AFA7EC67}" presName="compNode" presStyleCnt="0"/>
      <dgm:spPr/>
    </dgm:pt>
    <dgm:pt modelId="{AA0B8115-8312-4645-9511-EAC46EEE8B4F}" type="pres">
      <dgm:prSet presAssocID="{84F834AF-A487-4B28-9FE6-1CD4AFA7EC67}" presName="childRect" presStyleLbl="bgAcc1" presStyleIdx="2" presStyleCnt="3" custLinFactNeighborX="-6297" custLinFactNeighborY="95545">
        <dgm:presLayoutVars>
          <dgm:bulletEnabled val="1"/>
        </dgm:presLayoutVars>
      </dgm:prSet>
      <dgm:spPr/>
      <dgm:t>
        <a:bodyPr/>
        <a:lstStyle/>
        <a:p>
          <a:endParaRPr lang="zh-CN" altLang="en-US"/>
        </a:p>
      </dgm:t>
    </dgm:pt>
    <dgm:pt modelId="{E9B1ED59-05D1-404B-B527-C7DA499F8257}" type="pres">
      <dgm:prSet presAssocID="{84F834AF-A487-4B28-9FE6-1CD4AFA7EC67}" presName="parentText" presStyleLbl="node1" presStyleIdx="0" presStyleCnt="0">
        <dgm:presLayoutVars>
          <dgm:chMax val="0"/>
          <dgm:bulletEnabled val="1"/>
        </dgm:presLayoutVars>
      </dgm:prSet>
      <dgm:spPr/>
      <dgm:t>
        <a:bodyPr/>
        <a:lstStyle/>
        <a:p>
          <a:endParaRPr lang="zh-CN" altLang="en-US"/>
        </a:p>
      </dgm:t>
    </dgm:pt>
    <dgm:pt modelId="{C7D33F9B-4E01-4A15-9948-82DDEDCAB0EE}" type="pres">
      <dgm:prSet presAssocID="{84F834AF-A487-4B28-9FE6-1CD4AFA7EC67}" presName="parentRect" presStyleLbl="alignNode1" presStyleIdx="2" presStyleCnt="3" custScaleY="294027" custLinFactY="-100000" custLinFactNeighborX="-6297" custLinFactNeighborY="-116616"/>
      <dgm:spPr/>
      <dgm:t>
        <a:bodyPr/>
        <a:lstStyle/>
        <a:p>
          <a:endParaRPr lang="zh-CN" altLang="en-US"/>
        </a:p>
      </dgm:t>
    </dgm:pt>
    <dgm:pt modelId="{A0479080-4D2F-4615-A63C-3F7192640B73}" type="pres">
      <dgm:prSet presAssocID="{84F834AF-A487-4B28-9FE6-1CD4AFA7EC67}" presName="adorn" presStyleLbl="fgAccFollowNode1" presStyleIdx="2" presStyleCnt="3" custLinFactY="-122445" custLinFactNeighborX="2111" custLinFactNeighborY="-200000"/>
      <dgm:spPr>
        <a:blipFill rotWithShape="0">
          <a:blip xmlns:r="http://schemas.openxmlformats.org/officeDocument/2006/relationships" r:embed="rId3"/>
          <a:stretch>
            <a:fillRect/>
          </a:stretch>
        </a:blipFill>
      </dgm:spPr>
    </dgm:pt>
  </dgm:ptLst>
  <dgm:cxnLst>
    <dgm:cxn modelId="{F5CA8069-F8A5-4CFF-9554-D681286F1F2C}" type="presOf" srcId="{3CBF079F-2EEA-4AC5-B304-FFB7B2F42786}" destId="{433A2931-CFC4-4787-A656-7544D1C42379}" srcOrd="1" destOrd="0" presId="urn:microsoft.com/office/officeart/2005/8/layout/bList2"/>
    <dgm:cxn modelId="{D6AD94E3-9DC2-484F-99E5-93A79233E8FB}" type="presOf" srcId="{84F834AF-A487-4B28-9FE6-1CD4AFA7EC67}" destId="{C7D33F9B-4E01-4A15-9948-82DDEDCAB0EE}" srcOrd="1" destOrd="0" presId="urn:microsoft.com/office/officeart/2005/8/layout/bList2"/>
    <dgm:cxn modelId="{79D5E6B0-C285-4B05-B4EE-6F76A23DAD13}" srcId="{4E8D92FB-289E-4915-BEEF-EA0FE7DFBEAC}" destId="{EFF30F4A-B88B-4AA9-BC5F-54E3A6570E08}" srcOrd="1" destOrd="0" parTransId="{D5F2A602-AFB5-40D6-A28D-23B604860787}" sibTransId="{B2FEBD7E-ADB0-4A61-83FA-4FA92A1A6A9B}"/>
    <dgm:cxn modelId="{EAD30BB8-39D2-4C67-9C2C-F29AD33DA696}" srcId="{4E8D92FB-289E-4915-BEEF-EA0FE7DFBEAC}" destId="{3CBF079F-2EEA-4AC5-B304-FFB7B2F42786}" srcOrd="0" destOrd="0" parTransId="{DA476385-8A94-4828-BFB6-A0E9D052592C}" sibTransId="{BC0337EF-570B-4176-98E6-7934CD98AA89}"/>
    <dgm:cxn modelId="{37BB6126-BFD8-46AD-B90E-5CB54828E434}" srcId="{84F834AF-A487-4B28-9FE6-1CD4AFA7EC67}" destId="{2A6F0DE7-775A-4843-880A-932E8C9C2DEB}" srcOrd="0" destOrd="0" parTransId="{481412A6-AA53-48A7-A475-5DBEB3EC204B}" sibTransId="{F081D38C-6B00-4ACC-8F48-3B0529962B6C}"/>
    <dgm:cxn modelId="{4F188AAC-6880-4F6E-9C65-7D3E11115936}" type="presOf" srcId="{84F834AF-A487-4B28-9FE6-1CD4AFA7EC67}" destId="{E9B1ED59-05D1-404B-B527-C7DA499F8257}" srcOrd="0" destOrd="0" presId="urn:microsoft.com/office/officeart/2005/8/layout/bList2"/>
    <dgm:cxn modelId="{61EFEEB7-7F26-4287-B526-56D03453AF8C}" srcId="{4E8D92FB-289E-4915-BEEF-EA0FE7DFBEAC}" destId="{84F834AF-A487-4B28-9FE6-1CD4AFA7EC67}" srcOrd="2" destOrd="0" parTransId="{70A4BDDA-7B98-406F-AD6A-5C0B93A1234C}" sibTransId="{67503881-07EC-4A4D-93CA-4CA55987634D}"/>
    <dgm:cxn modelId="{51E3BF92-E16C-4118-B737-02E169AFD592}" type="presOf" srcId="{B2FEBD7E-ADB0-4A61-83FA-4FA92A1A6A9B}" destId="{F451D1F8-BAC1-46F8-AB39-7539BB2EC54F}" srcOrd="0" destOrd="0" presId="urn:microsoft.com/office/officeart/2005/8/layout/bList2"/>
    <dgm:cxn modelId="{9DAACB03-4F27-41DB-8B2B-9648B0128A4E}" type="presOf" srcId="{EFF30F4A-B88B-4AA9-BC5F-54E3A6570E08}" destId="{BF65D79F-322B-4560-94B6-4CA8255A6A7A}" srcOrd="0" destOrd="0" presId="urn:microsoft.com/office/officeart/2005/8/layout/bList2"/>
    <dgm:cxn modelId="{27E163B7-4730-48E6-81F7-C91AE65634BD}" srcId="{3CBF079F-2EEA-4AC5-B304-FFB7B2F42786}" destId="{2D048BB1-6187-4E03-9110-A10D6EF5AB2B}" srcOrd="0" destOrd="0" parTransId="{A0EE64E4-EA23-49D7-ACA3-37F79FE6A2BC}" sibTransId="{F2EDAE61-F0BC-46B3-A310-6F16281B864C}"/>
    <dgm:cxn modelId="{3B9804C8-64A7-48EF-8CD5-C7AA22950C18}" type="presOf" srcId="{4E8D92FB-289E-4915-BEEF-EA0FE7DFBEAC}" destId="{609E8E79-0BC2-46C8-8288-D0DE40376236}" srcOrd="0" destOrd="0" presId="urn:microsoft.com/office/officeart/2005/8/layout/bList2"/>
    <dgm:cxn modelId="{D7A75AB7-C74F-4BF6-97C4-29699E46AD66}" type="presOf" srcId="{2D048BB1-6187-4E03-9110-A10D6EF5AB2B}" destId="{7F025B7F-0176-4C7E-A941-0A71B778F41C}" srcOrd="0" destOrd="0" presId="urn:microsoft.com/office/officeart/2005/8/layout/bList2"/>
    <dgm:cxn modelId="{B8F53110-2545-4B00-9AF9-6D7DB3266BD7}" type="presOf" srcId="{490C2E70-0FC8-4EA5-873D-C7E125ED572D}" destId="{5BFFE1C9-87F2-4514-9E28-991CFD520422}" srcOrd="0" destOrd="0" presId="urn:microsoft.com/office/officeart/2005/8/layout/bList2"/>
    <dgm:cxn modelId="{CC947C29-6794-427C-83F6-03C518BC3B4D}" type="presOf" srcId="{EFF30F4A-B88B-4AA9-BC5F-54E3A6570E08}" destId="{D697C05D-123A-4795-A3B6-A91B763AC266}" srcOrd="1" destOrd="0" presId="urn:microsoft.com/office/officeart/2005/8/layout/bList2"/>
    <dgm:cxn modelId="{982A212B-4FF4-429D-B1EA-7F5E2F6D2CCE}" type="presOf" srcId="{3CBF079F-2EEA-4AC5-B304-FFB7B2F42786}" destId="{6E89578D-FC46-442D-A7E6-BFA5B115FA6B}" srcOrd="0" destOrd="0" presId="urn:microsoft.com/office/officeart/2005/8/layout/bList2"/>
    <dgm:cxn modelId="{346EFD1A-165A-4EBE-AFF4-4EDF3A220EFC}" type="presOf" srcId="{BC0337EF-570B-4176-98E6-7934CD98AA89}" destId="{4407B015-C2B7-47F7-A40E-42A60B3268F9}" srcOrd="0" destOrd="0" presId="urn:microsoft.com/office/officeart/2005/8/layout/bList2"/>
    <dgm:cxn modelId="{87BBE372-EC72-44B7-8F56-58813ACD470A}" srcId="{EFF30F4A-B88B-4AA9-BC5F-54E3A6570E08}" destId="{490C2E70-0FC8-4EA5-873D-C7E125ED572D}" srcOrd="0" destOrd="0" parTransId="{D3E6797A-AAED-40EC-A9F9-BF4C91CB789F}" sibTransId="{0802A03F-051A-4830-A012-6DEE7B196757}"/>
    <dgm:cxn modelId="{AAB27DF6-211F-42E8-9BF2-7208B912FF02}" type="presOf" srcId="{2A6F0DE7-775A-4843-880A-932E8C9C2DEB}" destId="{AA0B8115-8312-4645-9511-EAC46EEE8B4F}" srcOrd="0" destOrd="0" presId="urn:microsoft.com/office/officeart/2005/8/layout/bList2"/>
    <dgm:cxn modelId="{8ADBB2D2-592E-447F-920C-CC2B38ED0A7A}" type="presParOf" srcId="{609E8E79-0BC2-46C8-8288-D0DE40376236}" destId="{1187B1F0-7EC7-4CCD-839E-833891308AA5}" srcOrd="0" destOrd="0" presId="urn:microsoft.com/office/officeart/2005/8/layout/bList2"/>
    <dgm:cxn modelId="{6B06165E-8A11-4FA4-849A-7AC2502C872A}" type="presParOf" srcId="{1187B1F0-7EC7-4CCD-839E-833891308AA5}" destId="{7F025B7F-0176-4C7E-A941-0A71B778F41C}" srcOrd="0" destOrd="0" presId="urn:microsoft.com/office/officeart/2005/8/layout/bList2"/>
    <dgm:cxn modelId="{7DE22E89-F9FD-4DF1-814B-D9DA24207BD9}" type="presParOf" srcId="{1187B1F0-7EC7-4CCD-839E-833891308AA5}" destId="{6E89578D-FC46-442D-A7E6-BFA5B115FA6B}" srcOrd="1" destOrd="0" presId="urn:microsoft.com/office/officeart/2005/8/layout/bList2"/>
    <dgm:cxn modelId="{50A3EE5C-23DB-4C0A-9665-B2A143FEE29C}" type="presParOf" srcId="{1187B1F0-7EC7-4CCD-839E-833891308AA5}" destId="{433A2931-CFC4-4787-A656-7544D1C42379}" srcOrd="2" destOrd="0" presId="urn:microsoft.com/office/officeart/2005/8/layout/bList2"/>
    <dgm:cxn modelId="{2FE6617B-FD06-4862-9C3A-1EA9A708839F}" type="presParOf" srcId="{1187B1F0-7EC7-4CCD-839E-833891308AA5}" destId="{C7569D5D-AA18-4F4C-A1FB-B877E927F3EE}" srcOrd="3" destOrd="0" presId="urn:microsoft.com/office/officeart/2005/8/layout/bList2"/>
    <dgm:cxn modelId="{914CEC38-5D96-4A82-B984-746EE53009F0}" type="presParOf" srcId="{609E8E79-0BC2-46C8-8288-D0DE40376236}" destId="{4407B015-C2B7-47F7-A40E-42A60B3268F9}" srcOrd="1" destOrd="0" presId="urn:microsoft.com/office/officeart/2005/8/layout/bList2"/>
    <dgm:cxn modelId="{0CD7BDA1-244E-4752-AAE0-C340C55F64CA}" type="presParOf" srcId="{609E8E79-0BC2-46C8-8288-D0DE40376236}" destId="{6B562441-559F-4F74-B3FC-2FC2E8658ED0}" srcOrd="2" destOrd="0" presId="urn:microsoft.com/office/officeart/2005/8/layout/bList2"/>
    <dgm:cxn modelId="{110B4F7F-7D28-4513-AB62-40310CF6A1FA}" type="presParOf" srcId="{6B562441-559F-4F74-B3FC-2FC2E8658ED0}" destId="{5BFFE1C9-87F2-4514-9E28-991CFD520422}" srcOrd="0" destOrd="0" presId="urn:microsoft.com/office/officeart/2005/8/layout/bList2"/>
    <dgm:cxn modelId="{717C18D2-2F13-4E82-9AA3-637D3E0CA48E}" type="presParOf" srcId="{6B562441-559F-4F74-B3FC-2FC2E8658ED0}" destId="{BF65D79F-322B-4560-94B6-4CA8255A6A7A}" srcOrd="1" destOrd="0" presId="urn:microsoft.com/office/officeart/2005/8/layout/bList2"/>
    <dgm:cxn modelId="{0A3FDA8C-89E2-4978-B14C-8F3ED397E512}" type="presParOf" srcId="{6B562441-559F-4F74-B3FC-2FC2E8658ED0}" destId="{D697C05D-123A-4795-A3B6-A91B763AC266}" srcOrd="2" destOrd="0" presId="urn:microsoft.com/office/officeart/2005/8/layout/bList2"/>
    <dgm:cxn modelId="{4A71FDAB-2CB5-4BF7-A264-E3C308BC07D6}" type="presParOf" srcId="{6B562441-559F-4F74-B3FC-2FC2E8658ED0}" destId="{C161569E-EDB4-4D4C-9C9F-AEAE3F2B6FBF}" srcOrd="3" destOrd="0" presId="urn:microsoft.com/office/officeart/2005/8/layout/bList2"/>
    <dgm:cxn modelId="{95E85A39-51E4-4E86-A48C-6942C52AC8D5}" type="presParOf" srcId="{609E8E79-0BC2-46C8-8288-D0DE40376236}" destId="{F451D1F8-BAC1-46F8-AB39-7539BB2EC54F}" srcOrd="3" destOrd="0" presId="urn:microsoft.com/office/officeart/2005/8/layout/bList2"/>
    <dgm:cxn modelId="{A6718F00-7DFE-45E2-B03E-FFBFABBBC10C}" type="presParOf" srcId="{609E8E79-0BC2-46C8-8288-D0DE40376236}" destId="{FC2C628F-1A69-4619-AF4E-8B5DFB96A989}" srcOrd="4" destOrd="0" presId="urn:microsoft.com/office/officeart/2005/8/layout/bList2"/>
    <dgm:cxn modelId="{610C3EE0-64D1-4B8D-8A99-9487F5B64449}" type="presParOf" srcId="{FC2C628F-1A69-4619-AF4E-8B5DFB96A989}" destId="{AA0B8115-8312-4645-9511-EAC46EEE8B4F}" srcOrd="0" destOrd="0" presId="urn:microsoft.com/office/officeart/2005/8/layout/bList2"/>
    <dgm:cxn modelId="{6B6A8659-3417-45B8-B6A3-A669D051F901}" type="presParOf" srcId="{FC2C628F-1A69-4619-AF4E-8B5DFB96A989}" destId="{E9B1ED59-05D1-404B-B527-C7DA499F8257}" srcOrd="1" destOrd="0" presId="urn:microsoft.com/office/officeart/2005/8/layout/bList2"/>
    <dgm:cxn modelId="{E675CFB6-712C-410B-AB7A-93725ADCF239}" type="presParOf" srcId="{FC2C628F-1A69-4619-AF4E-8B5DFB96A989}" destId="{C7D33F9B-4E01-4A15-9948-82DDEDCAB0EE}" srcOrd="2" destOrd="0" presId="urn:microsoft.com/office/officeart/2005/8/layout/bList2"/>
    <dgm:cxn modelId="{1F627D09-3382-4146-9ECD-63372595D897}" type="presParOf" srcId="{FC2C628F-1A69-4619-AF4E-8B5DFB96A989}" destId="{A0479080-4D2F-4615-A63C-3F7192640B73}" srcOrd="3" destOrd="0" presId="urn:microsoft.com/office/officeart/2005/8/layout/bList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2579A8-6EC6-4A05-A0EB-D68138098EBE}" type="doc">
      <dgm:prSet loTypeId="urn:microsoft.com/office/officeart/2005/8/layout/vList5" loCatId="list" qsTypeId="urn:microsoft.com/office/officeart/2005/8/quickstyle/3d7" qsCatId="3D" csTypeId="urn:microsoft.com/office/officeart/2005/8/colors/colorful5" csCatId="colorful" phldr="1"/>
      <dgm:spPr/>
      <dgm:t>
        <a:bodyPr/>
        <a:lstStyle/>
        <a:p>
          <a:endParaRPr lang="zh-CN" altLang="en-US"/>
        </a:p>
      </dgm:t>
    </dgm:pt>
    <dgm:pt modelId="{3B67CC35-B349-40E0-A1B6-4E90CA5D78BC}">
      <dgm:prSet phldrT="[文本]"/>
      <dgm:spPr/>
      <dgm:t>
        <a:bodyPr/>
        <a:lstStyle/>
        <a:p>
          <a:r>
            <a:rPr lang="zh-CN" altLang="en-US" dirty="0" smtClean="0"/>
            <a:t>家庭生育</a:t>
          </a:r>
          <a:endParaRPr lang="zh-CN" altLang="en-US" dirty="0"/>
        </a:p>
      </dgm:t>
    </dgm:pt>
    <dgm:pt modelId="{BD77BE2D-1FFF-43B4-87FB-25B589DCF7E9}" cxnId="{10FCE449-E781-402D-9C10-9B6F6ABFA2F4}" type="parTrans">
      <dgm:prSet/>
      <dgm:spPr/>
      <dgm:t>
        <a:bodyPr/>
        <a:lstStyle/>
        <a:p>
          <a:endParaRPr lang="zh-CN" altLang="en-US"/>
        </a:p>
      </dgm:t>
    </dgm:pt>
    <dgm:pt modelId="{1430CC86-A201-497A-9392-DB651D03E54A}" cxnId="{10FCE449-E781-402D-9C10-9B6F6ABFA2F4}" type="sibTrans">
      <dgm:prSet/>
      <dgm:spPr/>
      <dgm:t>
        <a:bodyPr/>
        <a:lstStyle/>
        <a:p>
          <a:endParaRPr lang="zh-CN" altLang="en-US"/>
        </a:p>
      </dgm:t>
    </dgm:pt>
    <dgm:pt modelId="{28192269-A529-46D3-98C7-74B2D224996C}">
      <dgm:prSet phldrT="[文本]"/>
      <dgm:spPr/>
      <dgm:t>
        <a:bodyPr/>
        <a:lstStyle/>
        <a:p>
          <a:r>
            <a:rPr lang="zh-CN" altLang="en-US" dirty="0" smtClean="0"/>
            <a:t>讲究科学，才能优生优育</a:t>
          </a:r>
          <a:endParaRPr lang="zh-CN" altLang="en-US" dirty="0"/>
        </a:p>
      </dgm:t>
    </dgm:pt>
    <dgm:pt modelId="{54741353-CE1A-4AB2-A4AC-33DFBF9E5250}" cxnId="{1E14710A-C0F5-49D3-AB57-EA452AB7668C}" type="parTrans">
      <dgm:prSet/>
      <dgm:spPr/>
      <dgm:t>
        <a:bodyPr/>
        <a:lstStyle/>
        <a:p>
          <a:endParaRPr lang="zh-CN" altLang="en-US"/>
        </a:p>
      </dgm:t>
    </dgm:pt>
    <dgm:pt modelId="{1D8B152F-9CEB-4278-8CE0-DD87A5261050}" cxnId="{1E14710A-C0F5-49D3-AB57-EA452AB7668C}" type="sibTrans">
      <dgm:prSet/>
      <dgm:spPr/>
      <dgm:t>
        <a:bodyPr/>
        <a:lstStyle/>
        <a:p>
          <a:endParaRPr lang="zh-CN" altLang="en-US"/>
        </a:p>
      </dgm:t>
    </dgm:pt>
    <dgm:pt modelId="{91194949-8E8E-4A38-9111-5C4D9C8CDF6C}">
      <dgm:prSet phldrT="[文本]"/>
      <dgm:spPr/>
      <dgm:t>
        <a:bodyPr/>
        <a:lstStyle/>
        <a:p>
          <a:r>
            <a:rPr lang="zh-CN" altLang="en-US" dirty="0" smtClean="0"/>
            <a:t>家庭教育</a:t>
          </a:r>
          <a:endParaRPr lang="zh-CN" altLang="en-US" dirty="0"/>
        </a:p>
      </dgm:t>
    </dgm:pt>
    <dgm:pt modelId="{D389C886-66CD-4A71-8B96-3E093F08A9A7}" cxnId="{605A41F3-F4E7-4C90-B442-0537CC84C950}" type="parTrans">
      <dgm:prSet/>
      <dgm:spPr/>
      <dgm:t>
        <a:bodyPr/>
        <a:lstStyle/>
        <a:p>
          <a:endParaRPr lang="zh-CN" altLang="en-US"/>
        </a:p>
      </dgm:t>
    </dgm:pt>
    <dgm:pt modelId="{ADCDFCEA-CBD9-44E3-BE65-96DEFACE7C32}" cxnId="{605A41F3-F4E7-4C90-B442-0537CC84C950}" type="sibTrans">
      <dgm:prSet/>
      <dgm:spPr/>
      <dgm:t>
        <a:bodyPr/>
        <a:lstStyle/>
        <a:p>
          <a:endParaRPr lang="zh-CN" altLang="en-US"/>
        </a:p>
      </dgm:t>
    </dgm:pt>
    <dgm:pt modelId="{1DE909C8-E239-430E-8010-FB7951537AC7}">
      <dgm:prSet phldrT="[文本]"/>
      <dgm:spPr/>
      <dgm:t>
        <a:bodyPr/>
        <a:lstStyle/>
        <a:p>
          <a:r>
            <a:rPr lang="zh-CN" altLang="en-US" dirty="0" smtClean="0"/>
            <a:t>方法得当，才能提高素质</a:t>
          </a:r>
          <a:endParaRPr lang="zh-CN" altLang="en-US" dirty="0"/>
        </a:p>
      </dgm:t>
    </dgm:pt>
    <dgm:pt modelId="{A7412C1C-10DA-4743-BCC6-6BCB97001027}" cxnId="{1425A7AF-670B-4903-8595-8720B73DBE6D}" type="parTrans">
      <dgm:prSet/>
      <dgm:spPr/>
      <dgm:t>
        <a:bodyPr/>
        <a:lstStyle/>
        <a:p>
          <a:endParaRPr lang="zh-CN" altLang="en-US"/>
        </a:p>
      </dgm:t>
    </dgm:pt>
    <dgm:pt modelId="{6E4504B1-58AB-45A1-B753-B2497E423C8C}" cxnId="{1425A7AF-670B-4903-8595-8720B73DBE6D}" type="sibTrans">
      <dgm:prSet/>
      <dgm:spPr/>
      <dgm:t>
        <a:bodyPr/>
        <a:lstStyle/>
        <a:p>
          <a:endParaRPr lang="zh-CN" altLang="en-US"/>
        </a:p>
      </dgm:t>
    </dgm:pt>
    <dgm:pt modelId="{C7F14697-AA67-4522-82A8-9FC37F29AA33}">
      <dgm:prSet phldrT="[文本]"/>
      <dgm:spPr/>
      <dgm:t>
        <a:bodyPr/>
        <a:lstStyle/>
        <a:p>
          <a:r>
            <a:rPr lang="zh-CN" altLang="en-US" dirty="0" smtClean="0"/>
            <a:t>家庭理财</a:t>
          </a:r>
          <a:endParaRPr lang="zh-CN" altLang="en-US" dirty="0"/>
        </a:p>
      </dgm:t>
    </dgm:pt>
    <dgm:pt modelId="{17AE8AAC-D2FB-4EEC-90F2-55542966165A}" cxnId="{BC18E200-943A-4D6C-A1F0-DDD08F42B02C}" type="parTrans">
      <dgm:prSet/>
      <dgm:spPr/>
      <dgm:t>
        <a:bodyPr/>
        <a:lstStyle/>
        <a:p>
          <a:endParaRPr lang="zh-CN" altLang="en-US"/>
        </a:p>
      </dgm:t>
    </dgm:pt>
    <dgm:pt modelId="{AE9EF5B8-7A6B-4353-B01F-E301DC257910}" cxnId="{BC18E200-943A-4D6C-A1F0-DDD08F42B02C}" type="sibTrans">
      <dgm:prSet/>
      <dgm:spPr/>
      <dgm:t>
        <a:bodyPr/>
        <a:lstStyle/>
        <a:p>
          <a:endParaRPr lang="zh-CN" altLang="en-US"/>
        </a:p>
      </dgm:t>
    </dgm:pt>
    <dgm:pt modelId="{393F1A22-8E49-41D0-80EA-30EB58A33BCB}">
      <dgm:prSet phldrT="[文本]"/>
      <dgm:spPr/>
      <dgm:t>
        <a:bodyPr/>
        <a:lstStyle/>
        <a:p>
          <a:r>
            <a:rPr lang="zh-CN" altLang="en-US" dirty="0" smtClean="0"/>
            <a:t>精打细算，才能增收节支</a:t>
          </a:r>
          <a:endParaRPr lang="zh-CN" altLang="en-US" dirty="0"/>
        </a:p>
      </dgm:t>
    </dgm:pt>
    <dgm:pt modelId="{1E563310-5551-4D31-8739-4B04E27FE984}" cxnId="{1CEBB359-C12E-4461-80B4-537DC529349B}" type="parTrans">
      <dgm:prSet/>
      <dgm:spPr/>
      <dgm:t>
        <a:bodyPr/>
        <a:lstStyle/>
        <a:p>
          <a:endParaRPr lang="zh-CN" altLang="en-US"/>
        </a:p>
      </dgm:t>
    </dgm:pt>
    <dgm:pt modelId="{A73ADDA4-2CD3-481D-A3B3-60658194560F}" cxnId="{1CEBB359-C12E-4461-80B4-537DC529349B}" type="sibTrans">
      <dgm:prSet/>
      <dgm:spPr/>
      <dgm:t>
        <a:bodyPr/>
        <a:lstStyle/>
        <a:p>
          <a:endParaRPr lang="zh-CN" altLang="en-US"/>
        </a:p>
      </dgm:t>
    </dgm:pt>
    <dgm:pt modelId="{DC913218-F31E-40D0-A0CB-B3B843006CF5}">
      <dgm:prSet phldrT="[文本]"/>
      <dgm:spPr/>
      <dgm:t>
        <a:bodyPr/>
        <a:lstStyle/>
        <a:p>
          <a:r>
            <a:rPr lang="zh-CN" altLang="en-US" dirty="0" smtClean="0"/>
            <a:t>家庭保健</a:t>
          </a:r>
          <a:endParaRPr lang="zh-CN" altLang="en-US" dirty="0"/>
        </a:p>
      </dgm:t>
    </dgm:pt>
    <dgm:pt modelId="{7095FEB5-9386-4BAB-BDEB-F278195A287C}" cxnId="{DA3F36DA-431E-4284-BAE7-75224E795740}" type="parTrans">
      <dgm:prSet/>
      <dgm:spPr/>
      <dgm:t>
        <a:bodyPr/>
        <a:lstStyle/>
        <a:p>
          <a:endParaRPr lang="zh-CN" altLang="en-US"/>
        </a:p>
      </dgm:t>
    </dgm:pt>
    <dgm:pt modelId="{12832BF4-F753-4824-B1CB-D4915502AE85}" cxnId="{DA3F36DA-431E-4284-BAE7-75224E795740}" type="sibTrans">
      <dgm:prSet/>
      <dgm:spPr/>
      <dgm:t>
        <a:bodyPr/>
        <a:lstStyle/>
        <a:p>
          <a:endParaRPr lang="zh-CN" altLang="en-US"/>
        </a:p>
      </dgm:t>
    </dgm:pt>
    <dgm:pt modelId="{FD088233-8719-4AF9-A10C-66A2697AE847}">
      <dgm:prSet phldrT="[文本]"/>
      <dgm:spPr/>
      <dgm:t>
        <a:bodyPr/>
        <a:lstStyle/>
        <a:p>
          <a:r>
            <a:rPr lang="zh-CN" altLang="en-US" dirty="0" smtClean="0"/>
            <a:t>预防为主，才能强身健体</a:t>
          </a:r>
          <a:endParaRPr lang="zh-CN" altLang="en-US" dirty="0"/>
        </a:p>
      </dgm:t>
    </dgm:pt>
    <dgm:pt modelId="{790AFD32-41FF-4399-B581-C4F8B9506768}" cxnId="{6087031C-3270-488F-AB4E-47B6871983EE}" type="parTrans">
      <dgm:prSet/>
      <dgm:spPr/>
      <dgm:t>
        <a:bodyPr/>
        <a:lstStyle/>
        <a:p>
          <a:endParaRPr lang="zh-CN" altLang="en-US"/>
        </a:p>
      </dgm:t>
    </dgm:pt>
    <dgm:pt modelId="{676985A1-115D-46D3-AB01-35609CC682C9}" cxnId="{6087031C-3270-488F-AB4E-47B6871983EE}" type="sibTrans">
      <dgm:prSet/>
      <dgm:spPr/>
      <dgm:t>
        <a:bodyPr/>
        <a:lstStyle/>
        <a:p>
          <a:endParaRPr lang="zh-CN" altLang="en-US"/>
        </a:p>
      </dgm:t>
    </dgm:pt>
    <dgm:pt modelId="{9C06BD5B-2C89-4876-8E98-400DCD834227}">
      <dgm:prSet phldrT="[文本]"/>
      <dgm:spPr/>
      <dgm:t>
        <a:bodyPr/>
        <a:lstStyle/>
        <a:p>
          <a:r>
            <a:rPr lang="zh-CN" altLang="en-US" dirty="0" smtClean="0"/>
            <a:t>家电设备</a:t>
          </a:r>
          <a:endParaRPr lang="zh-CN" altLang="en-US" dirty="0"/>
        </a:p>
      </dgm:t>
    </dgm:pt>
    <dgm:pt modelId="{35707248-0E1A-46FC-AF6D-C9E3B12B2307}" cxnId="{DE35244C-A7AF-4AEA-BE80-76C52302F757}" type="parTrans">
      <dgm:prSet/>
      <dgm:spPr/>
      <dgm:t>
        <a:bodyPr/>
        <a:lstStyle/>
        <a:p>
          <a:endParaRPr lang="zh-CN" altLang="en-US"/>
        </a:p>
      </dgm:t>
    </dgm:pt>
    <dgm:pt modelId="{0006FF40-97C6-4FE0-B268-A3799801C06E}" cxnId="{DE35244C-A7AF-4AEA-BE80-76C52302F757}" type="sibTrans">
      <dgm:prSet/>
      <dgm:spPr/>
      <dgm:t>
        <a:bodyPr/>
        <a:lstStyle/>
        <a:p>
          <a:endParaRPr lang="zh-CN" altLang="en-US"/>
        </a:p>
      </dgm:t>
    </dgm:pt>
    <dgm:pt modelId="{60231840-F178-447B-9978-F0E40EF96CA0}">
      <dgm:prSet phldrT="[文本]"/>
      <dgm:spPr/>
      <dgm:t>
        <a:bodyPr/>
        <a:lstStyle/>
        <a:p>
          <a:r>
            <a:rPr lang="zh-CN" altLang="en-US" dirty="0" smtClean="0"/>
            <a:t>科学使用，才能延长寿命</a:t>
          </a:r>
          <a:endParaRPr lang="zh-CN" altLang="en-US" dirty="0"/>
        </a:p>
      </dgm:t>
    </dgm:pt>
    <dgm:pt modelId="{3F43A9CB-F708-4B50-B676-DB7E08332DE6}" cxnId="{72637926-373D-45C9-8EC8-D898097CFF46}" type="parTrans">
      <dgm:prSet/>
      <dgm:spPr/>
      <dgm:t>
        <a:bodyPr/>
        <a:lstStyle/>
        <a:p>
          <a:endParaRPr lang="zh-CN" altLang="en-US"/>
        </a:p>
      </dgm:t>
    </dgm:pt>
    <dgm:pt modelId="{718715CC-7D68-4CF2-AFE3-7686C5A55712}" cxnId="{72637926-373D-45C9-8EC8-D898097CFF46}" type="sibTrans">
      <dgm:prSet/>
      <dgm:spPr/>
      <dgm:t>
        <a:bodyPr/>
        <a:lstStyle/>
        <a:p>
          <a:endParaRPr lang="zh-CN" altLang="en-US"/>
        </a:p>
      </dgm:t>
    </dgm:pt>
    <dgm:pt modelId="{F882F54D-83CA-451A-88E8-A6B32AA584EA}">
      <dgm:prSet phldrT="[文本]"/>
      <dgm:spPr/>
      <dgm:t>
        <a:bodyPr/>
        <a:lstStyle/>
        <a:p>
          <a:r>
            <a:rPr lang="zh-CN" altLang="en-US" dirty="0" smtClean="0"/>
            <a:t>家用物品</a:t>
          </a:r>
          <a:endParaRPr lang="zh-CN" altLang="en-US" dirty="0"/>
        </a:p>
      </dgm:t>
    </dgm:pt>
    <dgm:pt modelId="{E25B6839-742A-49F5-B2E0-039AC18C5726}" cxnId="{97BD52F4-3999-4DF8-9A82-B1E98E43EB3C}" type="parTrans">
      <dgm:prSet/>
      <dgm:spPr/>
      <dgm:t>
        <a:bodyPr/>
        <a:lstStyle/>
        <a:p>
          <a:endParaRPr lang="zh-CN" altLang="en-US"/>
        </a:p>
      </dgm:t>
    </dgm:pt>
    <dgm:pt modelId="{2DF5F4F2-43C5-4EBC-8861-8CE904F0AB25}" cxnId="{97BD52F4-3999-4DF8-9A82-B1E98E43EB3C}" type="sibTrans">
      <dgm:prSet/>
      <dgm:spPr/>
      <dgm:t>
        <a:bodyPr/>
        <a:lstStyle/>
        <a:p>
          <a:endParaRPr lang="zh-CN" altLang="en-US"/>
        </a:p>
      </dgm:t>
    </dgm:pt>
    <dgm:pt modelId="{66A45042-6246-4868-9871-691CDCA927B3}">
      <dgm:prSet phldrT="[文本]"/>
      <dgm:spPr/>
      <dgm:t>
        <a:bodyPr/>
        <a:lstStyle/>
        <a:p>
          <a:r>
            <a:rPr lang="zh-CN" altLang="en-US" dirty="0" smtClean="0"/>
            <a:t>存放有序，才能便于查找</a:t>
          </a:r>
          <a:endParaRPr lang="zh-CN" altLang="en-US" dirty="0"/>
        </a:p>
      </dgm:t>
    </dgm:pt>
    <dgm:pt modelId="{143AF46F-F4A7-4F96-82FA-554A0BC5135D}" cxnId="{23BFC4A3-E8A3-44FA-ABF9-C453C1BE8B77}" type="parTrans">
      <dgm:prSet/>
      <dgm:spPr/>
      <dgm:t>
        <a:bodyPr/>
        <a:lstStyle/>
        <a:p>
          <a:endParaRPr lang="zh-CN" altLang="en-US"/>
        </a:p>
      </dgm:t>
    </dgm:pt>
    <dgm:pt modelId="{AC9FA908-B634-4C52-9CB8-6E4761F3A0A2}" cxnId="{23BFC4A3-E8A3-44FA-ABF9-C453C1BE8B77}" type="sibTrans">
      <dgm:prSet/>
      <dgm:spPr/>
      <dgm:t>
        <a:bodyPr/>
        <a:lstStyle/>
        <a:p>
          <a:endParaRPr lang="zh-CN" altLang="en-US"/>
        </a:p>
      </dgm:t>
    </dgm:pt>
    <dgm:pt modelId="{23363710-59B9-428C-BDE8-A2DD03E39AE3}" type="pres">
      <dgm:prSet presAssocID="{F32579A8-6EC6-4A05-A0EB-D68138098EBE}" presName="Name0" presStyleCnt="0">
        <dgm:presLayoutVars>
          <dgm:dir/>
          <dgm:animLvl val="lvl"/>
          <dgm:resizeHandles val="exact"/>
        </dgm:presLayoutVars>
      </dgm:prSet>
      <dgm:spPr/>
      <dgm:t>
        <a:bodyPr/>
        <a:lstStyle/>
        <a:p>
          <a:endParaRPr lang="zh-CN" altLang="en-US"/>
        </a:p>
      </dgm:t>
    </dgm:pt>
    <dgm:pt modelId="{D42F29E3-23A9-4358-84E9-E9CE3DC194B9}" type="pres">
      <dgm:prSet presAssocID="{3B67CC35-B349-40E0-A1B6-4E90CA5D78BC}" presName="linNode" presStyleCnt="0"/>
      <dgm:spPr/>
    </dgm:pt>
    <dgm:pt modelId="{92E6BE11-FFD0-4554-B2DC-90A3B6D7116E}" type="pres">
      <dgm:prSet presAssocID="{3B67CC35-B349-40E0-A1B6-4E90CA5D78BC}" presName="parentText" presStyleLbl="node1" presStyleIdx="0" presStyleCnt="6">
        <dgm:presLayoutVars>
          <dgm:chMax val="1"/>
          <dgm:bulletEnabled val="1"/>
        </dgm:presLayoutVars>
      </dgm:prSet>
      <dgm:spPr/>
      <dgm:t>
        <a:bodyPr/>
        <a:lstStyle/>
        <a:p>
          <a:endParaRPr lang="zh-CN" altLang="en-US"/>
        </a:p>
      </dgm:t>
    </dgm:pt>
    <dgm:pt modelId="{86A36947-C2B2-41C6-AF10-EEAC94DE850F}" type="pres">
      <dgm:prSet presAssocID="{3B67CC35-B349-40E0-A1B6-4E90CA5D78BC}" presName="descendantText" presStyleLbl="alignAccFollowNode1" presStyleIdx="0" presStyleCnt="6">
        <dgm:presLayoutVars>
          <dgm:bulletEnabled val="1"/>
        </dgm:presLayoutVars>
      </dgm:prSet>
      <dgm:spPr/>
      <dgm:t>
        <a:bodyPr/>
        <a:lstStyle/>
        <a:p>
          <a:endParaRPr lang="zh-CN" altLang="en-US"/>
        </a:p>
      </dgm:t>
    </dgm:pt>
    <dgm:pt modelId="{3FAE72C9-1496-4584-9B63-E5DB5FB2E4A9}" type="pres">
      <dgm:prSet presAssocID="{1430CC86-A201-497A-9392-DB651D03E54A}" presName="sp" presStyleCnt="0"/>
      <dgm:spPr/>
    </dgm:pt>
    <dgm:pt modelId="{806479CA-7850-464F-8C2A-6D084C4CC1E7}" type="pres">
      <dgm:prSet presAssocID="{91194949-8E8E-4A38-9111-5C4D9C8CDF6C}" presName="linNode" presStyleCnt="0"/>
      <dgm:spPr/>
    </dgm:pt>
    <dgm:pt modelId="{276F633C-42FE-4160-9D47-56B6708433BE}" type="pres">
      <dgm:prSet presAssocID="{91194949-8E8E-4A38-9111-5C4D9C8CDF6C}" presName="parentText" presStyleLbl="node1" presStyleIdx="1" presStyleCnt="6">
        <dgm:presLayoutVars>
          <dgm:chMax val="1"/>
          <dgm:bulletEnabled val="1"/>
        </dgm:presLayoutVars>
      </dgm:prSet>
      <dgm:spPr/>
      <dgm:t>
        <a:bodyPr/>
        <a:lstStyle/>
        <a:p>
          <a:endParaRPr lang="zh-CN" altLang="en-US"/>
        </a:p>
      </dgm:t>
    </dgm:pt>
    <dgm:pt modelId="{5F4CC375-5164-4BB4-8741-C08636B5BC91}" type="pres">
      <dgm:prSet presAssocID="{91194949-8E8E-4A38-9111-5C4D9C8CDF6C}" presName="descendantText" presStyleLbl="alignAccFollowNode1" presStyleIdx="1" presStyleCnt="6">
        <dgm:presLayoutVars>
          <dgm:bulletEnabled val="1"/>
        </dgm:presLayoutVars>
      </dgm:prSet>
      <dgm:spPr/>
      <dgm:t>
        <a:bodyPr/>
        <a:lstStyle/>
        <a:p>
          <a:endParaRPr lang="zh-CN" altLang="en-US"/>
        </a:p>
      </dgm:t>
    </dgm:pt>
    <dgm:pt modelId="{5D831DE8-0801-45EF-ACB5-336C6B3E27AD}" type="pres">
      <dgm:prSet presAssocID="{ADCDFCEA-CBD9-44E3-BE65-96DEFACE7C32}" presName="sp" presStyleCnt="0"/>
      <dgm:spPr/>
    </dgm:pt>
    <dgm:pt modelId="{F7CC4BC7-9025-4C57-858E-A5F23AEB7A37}" type="pres">
      <dgm:prSet presAssocID="{C7F14697-AA67-4522-82A8-9FC37F29AA33}" presName="linNode" presStyleCnt="0"/>
      <dgm:spPr/>
    </dgm:pt>
    <dgm:pt modelId="{EBC144B6-7B5D-4A20-A31F-BADDCC17A290}" type="pres">
      <dgm:prSet presAssocID="{C7F14697-AA67-4522-82A8-9FC37F29AA33}" presName="parentText" presStyleLbl="node1" presStyleIdx="2" presStyleCnt="6">
        <dgm:presLayoutVars>
          <dgm:chMax val="1"/>
          <dgm:bulletEnabled val="1"/>
        </dgm:presLayoutVars>
      </dgm:prSet>
      <dgm:spPr/>
      <dgm:t>
        <a:bodyPr/>
        <a:lstStyle/>
        <a:p>
          <a:endParaRPr lang="zh-CN" altLang="en-US"/>
        </a:p>
      </dgm:t>
    </dgm:pt>
    <dgm:pt modelId="{7B2DA5F7-B1C5-4D08-815E-05ED05FC2880}" type="pres">
      <dgm:prSet presAssocID="{C7F14697-AA67-4522-82A8-9FC37F29AA33}" presName="descendantText" presStyleLbl="alignAccFollowNode1" presStyleIdx="2" presStyleCnt="6">
        <dgm:presLayoutVars>
          <dgm:bulletEnabled val="1"/>
        </dgm:presLayoutVars>
      </dgm:prSet>
      <dgm:spPr/>
      <dgm:t>
        <a:bodyPr/>
        <a:lstStyle/>
        <a:p>
          <a:endParaRPr lang="zh-CN" altLang="en-US"/>
        </a:p>
      </dgm:t>
    </dgm:pt>
    <dgm:pt modelId="{FEC21B06-70BD-462E-B7FD-4AEE6BFF9A8C}" type="pres">
      <dgm:prSet presAssocID="{AE9EF5B8-7A6B-4353-B01F-E301DC257910}" presName="sp" presStyleCnt="0"/>
      <dgm:spPr/>
    </dgm:pt>
    <dgm:pt modelId="{6DC6C551-783D-42AD-AB20-CB404964D3FC}" type="pres">
      <dgm:prSet presAssocID="{DC913218-F31E-40D0-A0CB-B3B843006CF5}" presName="linNode" presStyleCnt="0"/>
      <dgm:spPr/>
    </dgm:pt>
    <dgm:pt modelId="{4D3628A6-7105-4728-A199-7FC01BDC6A62}" type="pres">
      <dgm:prSet presAssocID="{DC913218-F31E-40D0-A0CB-B3B843006CF5}" presName="parentText" presStyleLbl="node1" presStyleIdx="3" presStyleCnt="6">
        <dgm:presLayoutVars>
          <dgm:chMax val="1"/>
          <dgm:bulletEnabled val="1"/>
        </dgm:presLayoutVars>
      </dgm:prSet>
      <dgm:spPr/>
      <dgm:t>
        <a:bodyPr/>
        <a:lstStyle/>
        <a:p>
          <a:endParaRPr lang="zh-CN" altLang="en-US"/>
        </a:p>
      </dgm:t>
    </dgm:pt>
    <dgm:pt modelId="{56BD982A-0998-4FB9-BF04-32C49E9683F3}" type="pres">
      <dgm:prSet presAssocID="{DC913218-F31E-40D0-A0CB-B3B843006CF5}" presName="descendantText" presStyleLbl="alignAccFollowNode1" presStyleIdx="3" presStyleCnt="6">
        <dgm:presLayoutVars>
          <dgm:bulletEnabled val="1"/>
        </dgm:presLayoutVars>
      </dgm:prSet>
      <dgm:spPr/>
      <dgm:t>
        <a:bodyPr/>
        <a:lstStyle/>
        <a:p>
          <a:endParaRPr lang="zh-CN" altLang="en-US"/>
        </a:p>
      </dgm:t>
    </dgm:pt>
    <dgm:pt modelId="{CC535DD5-AFE1-4AB9-8A8E-5C87CF9A1755}" type="pres">
      <dgm:prSet presAssocID="{12832BF4-F753-4824-B1CB-D4915502AE85}" presName="sp" presStyleCnt="0"/>
      <dgm:spPr/>
    </dgm:pt>
    <dgm:pt modelId="{4D6362D5-B0E7-4DF8-BC8E-DD0823B2D1DF}" type="pres">
      <dgm:prSet presAssocID="{9C06BD5B-2C89-4876-8E98-400DCD834227}" presName="linNode" presStyleCnt="0"/>
      <dgm:spPr/>
    </dgm:pt>
    <dgm:pt modelId="{9289C829-BE48-4208-9DE8-7A4A73098864}" type="pres">
      <dgm:prSet presAssocID="{9C06BD5B-2C89-4876-8E98-400DCD834227}" presName="parentText" presStyleLbl="node1" presStyleIdx="4" presStyleCnt="6">
        <dgm:presLayoutVars>
          <dgm:chMax val="1"/>
          <dgm:bulletEnabled val="1"/>
        </dgm:presLayoutVars>
      </dgm:prSet>
      <dgm:spPr/>
      <dgm:t>
        <a:bodyPr/>
        <a:lstStyle/>
        <a:p>
          <a:endParaRPr lang="zh-CN" altLang="en-US"/>
        </a:p>
      </dgm:t>
    </dgm:pt>
    <dgm:pt modelId="{28F27E8E-48AB-4BBF-96F0-4F01B03C0B2B}" type="pres">
      <dgm:prSet presAssocID="{9C06BD5B-2C89-4876-8E98-400DCD834227}" presName="descendantText" presStyleLbl="alignAccFollowNode1" presStyleIdx="4" presStyleCnt="6">
        <dgm:presLayoutVars>
          <dgm:bulletEnabled val="1"/>
        </dgm:presLayoutVars>
      </dgm:prSet>
      <dgm:spPr/>
      <dgm:t>
        <a:bodyPr/>
        <a:lstStyle/>
        <a:p>
          <a:endParaRPr lang="zh-CN" altLang="en-US"/>
        </a:p>
      </dgm:t>
    </dgm:pt>
    <dgm:pt modelId="{B6400831-BE07-4229-962C-BC7E12873341}" type="pres">
      <dgm:prSet presAssocID="{0006FF40-97C6-4FE0-B268-A3799801C06E}" presName="sp" presStyleCnt="0"/>
      <dgm:spPr/>
    </dgm:pt>
    <dgm:pt modelId="{39C8D10A-5FB1-4D03-8FAB-52792F262B99}" type="pres">
      <dgm:prSet presAssocID="{F882F54D-83CA-451A-88E8-A6B32AA584EA}" presName="linNode" presStyleCnt="0"/>
      <dgm:spPr/>
    </dgm:pt>
    <dgm:pt modelId="{6BF1E40F-B72D-4A77-879D-311E86FCADF6}" type="pres">
      <dgm:prSet presAssocID="{F882F54D-83CA-451A-88E8-A6B32AA584EA}" presName="parentText" presStyleLbl="node1" presStyleIdx="5" presStyleCnt="6">
        <dgm:presLayoutVars>
          <dgm:chMax val="1"/>
          <dgm:bulletEnabled val="1"/>
        </dgm:presLayoutVars>
      </dgm:prSet>
      <dgm:spPr/>
      <dgm:t>
        <a:bodyPr/>
        <a:lstStyle/>
        <a:p>
          <a:endParaRPr lang="zh-CN" altLang="en-US"/>
        </a:p>
      </dgm:t>
    </dgm:pt>
    <dgm:pt modelId="{D22CB880-37A6-44D6-8EA0-C5D111CC2C11}" type="pres">
      <dgm:prSet presAssocID="{F882F54D-83CA-451A-88E8-A6B32AA584EA}" presName="descendantText" presStyleLbl="alignAccFollowNode1" presStyleIdx="5" presStyleCnt="6">
        <dgm:presLayoutVars>
          <dgm:bulletEnabled val="1"/>
        </dgm:presLayoutVars>
      </dgm:prSet>
      <dgm:spPr/>
      <dgm:t>
        <a:bodyPr/>
        <a:lstStyle/>
        <a:p>
          <a:endParaRPr lang="zh-CN" altLang="en-US"/>
        </a:p>
      </dgm:t>
    </dgm:pt>
  </dgm:ptLst>
  <dgm:cxnLst>
    <dgm:cxn modelId="{BC18E200-943A-4D6C-A1F0-DDD08F42B02C}" srcId="{F32579A8-6EC6-4A05-A0EB-D68138098EBE}" destId="{C7F14697-AA67-4522-82A8-9FC37F29AA33}" srcOrd="2" destOrd="0" parTransId="{17AE8AAC-D2FB-4EEC-90F2-55542966165A}" sibTransId="{AE9EF5B8-7A6B-4353-B01F-E301DC257910}"/>
    <dgm:cxn modelId="{1425A7AF-670B-4903-8595-8720B73DBE6D}" srcId="{91194949-8E8E-4A38-9111-5C4D9C8CDF6C}" destId="{1DE909C8-E239-430E-8010-FB7951537AC7}" srcOrd="0" destOrd="0" parTransId="{A7412C1C-10DA-4743-BCC6-6BCB97001027}" sibTransId="{6E4504B1-58AB-45A1-B753-B2497E423C8C}"/>
    <dgm:cxn modelId="{6087031C-3270-488F-AB4E-47B6871983EE}" srcId="{DC913218-F31E-40D0-A0CB-B3B843006CF5}" destId="{FD088233-8719-4AF9-A10C-66A2697AE847}" srcOrd="0" destOrd="0" parTransId="{790AFD32-41FF-4399-B581-C4F8B9506768}" sibTransId="{676985A1-115D-46D3-AB01-35609CC682C9}"/>
    <dgm:cxn modelId="{B8FF9460-93E4-49ED-B69B-D743ECFC3DF8}" type="presOf" srcId="{3B67CC35-B349-40E0-A1B6-4E90CA5D78BC}" destId="{92E6BE11-FFD0-4554-B2DC-90A3B6D7116E}" srcOrd="0" destOrd="0" presId="urn:microsoft.com/office/officeart/2005/8/layout/vList5"/>
    <dgm:cxn modelId="{DA3F36DA-431E-4284-BAE7-75224E795740}" srcId="{F32579A8-6EC6-4A05-A0EB-D68138098EBE}" destId="{DC913218-F31E-40D0-A0CB-B3B843006CF5}" srcOrd="3" destOrd="0" parTransId="{7095FEB5-9386-4BAB-BDEB-F278195A287C}" sibTransId="{12832BF4-F753-4824-B1CB-D4915502AE85}"/>
    <dgm:cxn modelId="{10FCE449-E781-402D-9C10-9B6F6ABFA2F4}" srcId="{F32579A8-6EC6-4A05-A0EB-D68138098EBE}" destId="{3B67CC35-B349-40E0-A1B6-4E90CA5D78BC}" srcOrd="0" destOrd="0" parTransId="{BD77BE2D-1FFF-43B4-87FB-25B589DCF7E9}" sibTransId="{1430CC86-A201-497A-9392-DB651D03E54A}"/>
    <dgm:cxn modelId="{1E14710A-C0F5-49D3-AB57-EA452AB7668C}" srcId="{3B67CC35-B349-40E0-A1B6-4E90CA5D78BC}" destId="{28192269-A529-46D3-98C7-74B2D224996C}" srcOrd="0" destOrd="0" parTransId="{54741353-CE1A-4AB2-A4AC-33DFBF9E5250}" sibTransId="{1D8B152F-9CEB-4278-8CE0-DD87A5261050}"/>
    <dgm:cxn modelId="{EB83947A-3A9E-4166-AC18-700C893B72D0}" type="presOf" srcId="{F32579A8-6EC6-4A05-A0EB-D68138098EBE}" destId="{23363710-59B9-428C-BDE8-A2DD03E39AE3}" srcOrd="0" destOrd="0" presId="urn:microsoft.com/office/officeart/2005/8/layout/vList5"/>
    <dgm:cxn modelId="{23BFC4A3-E8A3-44FA-ABF9-C453C1BE8B77}" srcId="{F882F54D-83CA-451A-88E8-A6B32AA584EA}" destId="{66A45042-6246-4868-9871-691CDCA927B3}" srcOrd="0" destOrd="0" parTransId="{143AF46F-F4A7-4F96-82FA-554A0BC5135D}" sibTransId="{AC9FA908-B634-4C52-9CB8-6E4761F3A0A2}"/>
    <dgm:cxn modelId="{8F78F580-427B-45BA-B8EE-2FAD4B5DCD65}" type="presOf" srcId="{FD088233-8719-4AF9-A10C-66A2697AE847}" destId="{56BD982A-0998-4FB9-BF04-32C49E9683F3}" srcOrd="0" destOrd="0" presId="urn:microsoft.com/office/officeart/2005/8/layout/vList5"/>
    <dgm:cxn modelId="{A91FBADF-A699-4295-8CD5-325732575411}" type="presOf" srcId="{C7F14697-AA67-4522-82A8-9FC37F29AA33}" destId="{EBC144B6-7B5D-4A20-A31F-BADDCC17A290}" srcOrd="0" destOrd="0" presId="urn:microsoft.com/office/officeart/2005/8/layout/vList5"/>
    <dgm:cxn modelId="{72637926-373D-45C9-8EC8-D898097CFF46}" srcId="{9C06BD5B-2C89-4876-8E98-400DCD834227}" destId="{60231840-F178-447B-9978-F0E40EF96CA0}" srcOrd="0" destOrd="0" parTransId="{3F43A9CB-F708-4B50-B676-DB7E08332DE6}" sibTransId="{718715CC-7D68-4CF2-AFE3-7686C5A55712}"/>
    <dgm:cxn modelId="{8D556E33-3D7F-4D99-B69B-70E57BC7AD6C}" type="presOf" srcId="{F882F54D-83CA-451A-88E8-A6B32AA584EA}" destId="{6BF1E40F-B72D-4A77-879D-311E86FCADF6}" srcOrd="0" destOrd="0" presId="urn:microsoft.com/office/officeart/2005/8/layout/vList5"/>
    <dgm:cxn modelId="{DE35244C-A7AF-4AEA-BE80-76C52302F757}" srcId="{F32579A8-6EC6-4A05-A0EB-D68138098EBE}" destId="{9C06BD5B-2C89-4876-8E98-400DCD834227}" srcOrd="4" destOrd="0" parTransId="{35707248-0E1A-46FC-AF6D-C9E3B12B2307}" sibTransId="{0006FF40-97C6-4FE0-B268-A3799801C06E}"/>
    <dgm:cxn modelId="{E69AA2C0-CF63-4A7D-9545-F70E05D43281}" type="presOf" srcId="{66A45042-6246-4868-9871-691CDCA927B3}" destId="{D22CB880-37A6-44D6-8EA0-C5D111CC2C11}" srcOrd="0" destOrd="0" presId="urn:microsoft.com/office/officeart/2005/8/layout/vList5"/>
    <dgm:cxn modelId="{29DA7E5A-AFED-47DD-9C75-700F5D212C12}" type="presOf" srcId="{393F1A22-8E49-41D0-80EA-30EB58A33BCB}" destId="{7B2DA5F7-B1C5-4D08-815E-05ED05FC2880}" srcOrd="0" destOrd="0" presId="urn:microsoft.com/office/officeart/2005/8/layout/vList5"/>
    <dgm:cxn modelId="{074FB6A0-7D2E-41B2-849B-6ED6BE39CD13}" type="presOf" srcId="{28192269-A529-46D3-98C7-74B2D224996C}" destId="{86A36947-C2B2-41C6-AF10-EEAC94DE850F}" srcOrd="0" destOrd="0" presId="urn:microsoft.com/office/officeart/2005/8/layout/vList5"/>
    <dgm:cxn modelId="{2A5157BC-0129-471E-B38F-899A51B8C3CF}" type="presOf" srcId="{91194949-8E8E-4A38-9111-5C4D9C8CDF6C}" destId="{276F633C-42FE-4160-9D47-56B6708433BE}" srcOrd="0" destOrd="0" presId="urn:microsoft.com/office/officeart/2005/8/layout/vList5"/>
    <dgm:cxn modelId="{605A41F3-F4E7-4C90-B442-0537CC84C950}" srcId="{F32579A8-6EC6-4A05-A0EB-D68138098EBE}" destId="{91194949-8E8E-4A38-9111-5C4D9C8CDF6C}" srcOrd="1" destOrd="0" parTransId="{D389C886-66CD-4A71-8B96-3E093F08A9A7}" sibTransId="{ADCDFCEA-CBD9-44E3-BE65-96DEFACE7C32}"/>
    <dgm:cxn modelId="{111874B3-FEBE-40DE-8D3C-BD2A70986C01}" type="presOf" srcId="{60231840-F178-447B-9978-F0E40EF96CA0}" destId="{28F27E8E-48AB-4BBF-96F0-4F01B03C0B2B}" srcOrd="0" destOrd="0" presId="urn:microsoft.com/office/officeart/2005/8/layout/vList5"/>
    <dgm:cxn modelId="{6D244A12-62D0-43A0-8F14-0A05E64E155A}" type="presOf" srcId="{9C06BD5B-2C89-4876-8E98-400DCD834227}" destId="{9289C829-BE48-4208-9DE8-7A4A73098864}" srcOrd="0" destOrd="0" presId="urn:microsoft.com/office/officeart/2005/8/layout/vList5"/>
    <dgm:cxn modelId="{97BD52F4-3999-4DF8-9A82-B1E98E43EB3C}" srcId="{F32579A8-6EC6-4A05-A0EB-D68138098EBE}" destId="{F882F54D-83CA-451A-88E8-A6B32AA584EA}" srcOrd="5" destOrd="0" parTransId="{E25B6839-742A-49F5-B2E0-039AC18C5726}" sibTransId="{2DF5F4F2-43C5-4EBC-8861-8CE904F0AB25}"/>
    <dgm:cxn modelId="{4B59B779-2726-4FBA-822D-6AF1B6714FE1}" type="presOf" srcId="{1DE909C8-E239-430E-8010-FB7951537AC7}" destId="{5F4CC375-5164-4BB4-8741-C08636B5BC91}" srcOrd="0" destOrd="0" presId="urn:microsoft.com/office/officeart/2005/8/layout/vList5"/>
    <dgm:cxn modelId="{1CEBB359-C12E-4461-80B4-537DC529349B}" srcId="{C7F14697-AA67-4522-82A8-9FC37F29AA33}" destId="{393F1A22-8E49-41D0-80EA-30EB58A33BCB}" srcOrd="0" destOrd="0" parTransId="{1E563310-5551-4D31-8739-4B04E27FE984}" sibTransId="{A73ADDA4-2CD3-481D-A3B3-60658194560F}"/>
    <dgm:cxn modelId="{EDA28080-371D-43C3-B0E5-4907E1249A70}" type="presOf" srcId="{DC913218-F31E-40D0-A0CB-B3B843006CF5}" destId="{4D3628A6-7105-4728-A199-7FC01BDC6A62}" srcOrd="0" destOrd="0" presId="urn:microsoft.com/office/officeart/2005/8/layout/vList5"/>
    <dgm:cxn modelId="{8A35245E-876C-4DBE-B32D-947EFB523116}" type="presParOf" srcId="{23363710-59B9-428C-BDE8-A2DD03E39AE3}" destId="{D42F29E3-23A9-4358-84E9-E9CE3DC194B9}" srcOrd="0" destOrd="0" presId="urn:microsoft.com/office/officeart/2005/8/layout/vList5"/>
    <dgm:cxn modelId="{7B0CC37A-D44E-4BD7-B8B1-7FC07BC5ADA7}" type="presParOf" srcId="{D42F29E3-23A9-4358-84E9-E9CE3DC194B9}" destId="{92E6BE11-FFD0-4554-B2DC-90A3B6D7116E}" srcOrd="0" destOrd="0" presId="urn:microsoft.com/office/officeart/2005/8/layout/vList5"/>
    <dgm:cxn modelId="{CFB5C9F4-E172-44AF-8429-054797B6B9CE}" type="presParOf" srcId="{D42F29E3-23A9-4358-84E9-E9CE3DC194B9}" destId="{86A36947-C2B2-41C6-AF10-EEAC94DE850F}" srcOrd="1" destOrd="0" presId="urn:microsoft.com/office/officeart/2005/8/layout/vList5"/>
    <dgm:cxn modelId="{2A9091CE-914A-4D08-BCD1-DF6C8910924D}" type="presParOf" srcId="{23363710-59B9-428C-BDE8-A2DD03E39AE3}" destId="{3FAE72C9-1496-4584-9B63-E5DB5FB2E4A9}" srcOrd="1" destOrd="0" presId="urn:microsoft.com/office/officeart/2005/8/layout/vList5"/>
    <dgm:cxn modelId="{83027E6A-06BC-47E2-B0DB-9A0B8221CB42}" type="presParOf" srcId="{23363710-59B9-428C-BDE8-A2DD03E39AE3}" destId="{806479CA-7850-464F-8C2A-6D084C4CC1E7}" srcOrd="2" destOrd="0" presId="urn:microsoft.com/office/officeart/2005/8/layout/vList5"/>
    <dgm:cxn modelId="{CD248924-FE9A-4A6C-955B-89C93601CC73}" type="presParOf" srcId="{806479CA-7850-464F-8C2A-6D084C4CC1E7}" destId="{276F633C-42FE-4160-9D47-56B6708433BE}" srcOrd="0" destOrd="0" presId="urn:microsoft.com/office/officeart/2005/8/layout/vList5"/>
    <dgm:cxn modelId="{9A168E87-ECEC-4B0F-BEC4-5EEE95CACD05}" type="presParOf" srcId="{806479CA-7850-464F-8C2A-6D084C4CC1E7}" destId="{5F4CC375-5164-4BB4-8741-C08636B5BC91}" srcOrd="1" destOrd="0" presId="urn:microsoft.com/office/officeart/2005/8/layout/vList5"/>
    <dgm:cxn modelId="{C3CBCD8B-01CF-47DC-80ED-2DFA86240CCF}" type="presParOf" srcId="{23363710-59B9-428C-BDE8-A2DD03E39AE3}" destId="{5D831DE8-0801-45EF-ACB5-336C6B3E27AD}" srcOrd="3" destOrd="0" presId="urn:microsoft.com/office/officeart/2005/8/layout/vList5"/>
    <dgm:cxn modelId="{8071CB50-17C0-43E8-9FE3-D0198E129AC5}" type="presParOf" srcId="{23363710-59B9-428C-BDE8-A2DD03E39AE3}" destId="{F7CC4BC7-9025-4C57-858E-A5F23AEB7A37}" srcOrd="4" destOrd="0" presId="urn:microsoft.com/office/officeart/2005/8/layout/vList5"/>
    <dgm:cxn modelId="{41F65578-308D-4B7B-BA25-34D45599B9A2}" type="presParOf" srcId="{F7CC4BC7-9025-4C57-858E-A5F23AEB7A37}" destId="{EBC144B6-7B5D-4A20-A31F-BADDCC17A290}" srcOrd="0" destOrd="0" presId="urn:microsoft.com/office/officeart/2005/8/layout/vList5"/>
    <dgm:cxn modelId="{5E99B0A4-6BAA-45EA-BFBD-312F99CC41F9}" type="presParOf" srcId="{F7CC4BC7-9025-4C57-858E-A5F23AEB7A37}" destId="{7B2DA5F7-B1C5-4D08-815E-05ED05FC2880}" srcOrd="1" destOrd="0" presId="urn:microsoft.com/office/officeart/2005/8/layout/vList5"/>
    <dgm:cxn modelId="{C16164E0-6417-476D-978C-36C0C18E7162}" type="presParOf" srcId="{23363710-59B9-428C-BDE8-A2DD03E39AE3}" destId="{FEC21B06-70BD-462E-B7FD-4AEE6BFF9A8C}" srcOrd="5" destOrd="0" presId="urn:microsoft.com/office/officeart/2005/8/layout/vList5"/>
    <dgm:cxn modelId="{49222E8B-CA23-4E95-9293-9A9315899179}" type="presParOf" srcId="{23363710-59B9-428C-BDE8-A2DD03E39AE3}" destId="{6DC6C551-783D-42AD-AB20-CB404964D3FC}" srcOrd="6" destOrd="0" presId="urn:microsoft.com/office/officeart/2005/8/layout/vList5"/>
    <dgm:cxn modelId="{C0594890-E8EF-49A9-813C-7722C84F0217}" type="presParOf" srcId="{6DC6C551-783D-42AD-AB20-CB404964D3FC}" destId="{4D3628A6-7105-4728-A199-7FC01BDC6A62}" srcOrd="0" destOrd="0" presId="urn:microsoft.com/office/officeart/2005/8/layout/vList5"/>
    <dgm:cxn modelId="{C93A87DF-7197-4E4F-95AF-AB2376495399}" type="presParOf" srcId="{6DC6C551-783D-42AD-AB20-CB404964D3FC}" destId="{56BD982A-0998-4FB9-BF04-32C49E9683F3}" srcOrd="1" destOrd="0" presId="urn:microsoft.com/office/officeart/2005/8/layout/vList5"/>
    <dgm:cxn modelId="{D933A2EB-92CD-421B-B03B-532876438657}" type="presParOf" srcId="{23363710-59B9-428C-BDE8-A2DD03E39AE3}" destId="{CC535DD5-AFE1-4AB9-8A8E-5C87CF9A1755}" srcOrd="7" destOrd="0" presId="urn:microsoft.com/office/officeart/2005/8/layout/vList5"/>
    <dgm:cxn modelId="{254A568D-EADD-4938-891F-0F95DA55CEAD}" type="presParOf" srcId="{23363710-59B9-428C-BDE8-A2DD03E39AE3}" destId="{4D6362D5-B0E7-4DF8-BC8E-DD0823B2D1DF}" srcOrd="8" destOrd="0" presId="urn:microsoft.com/office/officeart/2005/8/layout/vList5"/>
    <dgm:cxn modelId="{B2F9EE55-6336-4182-B42D-8DCEC9168194}" type="presParOf" srcId="{4D6362D5-B0E7-4DF8-BC8E-DD0823B2D1DF}" destId="{9289C829-BE48-4208-9DE8-7A4A73098864}" srcOrd="0" destOrd="0" presId="urn:microsoft.com/office/officeart/2005/8/layout/vList5"/>
    <dgm:cxn modelId="{A6413859-787F-4D71-A3D0-7097FB775D65}" type="presParOf" srcId="{4D6362D5-B0E7-4DF8-BC8E-DD0823B2D1DF}" destId="{28F27E8E-48AB-4BBF-96F0-4F01B03C0B2B}" srcOrd="1" destOrd="0" presId="urn:microsoft.com/office/officeart/2005/8/layout/vList5"/>
    <dgm:cxn modelId="{14AFF97A-EAB2-45E2-9E89-07212D6DD2C3}" type="presParOf" srcId="{23363710-59B9-428C-BDE8-A2DD03E39AE3}" destId="{B6400831-BE07-4229-962C-BC7E12873341}" srcOrd="9" destOrd="0" presId="urn:microsoft.com/office/officeart/2005/8/layout/vList5"/>
    <dgm:cxn modelId="{0265DD11-25A1-4D27-9321-62A4F19BE424}" type="presParOf" srcId="{23363710-59B9-428C-BDE8-A2DD03E39AE3}" destId="{39C8D10A-5FB1-4D03-8FAB-52792F262B99}" srcOrd="10" destOrd="0" presId="urn:microsoft.com/office/officeart/2005/8/layout/vList5"/>
    <dgm:cxn modelId="{4D31FF77-D33E-4E24-88E7-733DDDDABBDB}" type="presParOf" srcId="{39C8D10A-5FB1-4D03-8FAB-52792F262B99}" destId="{6BF1E40F-B72D-4A77-879D-311E86FCADF6}" srcOrd="0" destOrd="0" presId="urn:microsoft.com/office/officeart/2005/8/layout/vList5"/>
    <dgm:cxn modelId="{D239B92C-D9AA-40DA-96B3-5C038D715584}" type="presParOf" srcId="{39C8D10A-5FB1-4D03-8FAB-52792F262B99}" destId="{D22CB880-37A6-44D6-8EA0-C5D111CC2C11}" srcOrd="1" destOrd="0" presId="urn:microsoft.com/office/officeart/2005/8/layout/vList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99E03A-9BF0-4AFA-9885-5DC5BB0852BC}" type="doc">
      <dgm:prSet loTypeId="relationship" loCatId="relationship" qsTypeId="urn:microsoft.com/office/officeart/2005/8/quickstyle/simple1" qsCatId="simple" csTypeId="urn:microsoft.com/office/officeart/2005/8/colors/accent1_2" csCatId="accent1" phldr="1"/>
      <dgm:spPr/>
      <dgm:t>
        <a:bodyPr/>
        <a:lstStyle/>
        <a:p>
          <a:endParaRPr lang="zh-CN" altLang="en-US"/>
        </a:p>
      </dgm:t>
    </dgm:pt>
    <dgm:pt modelId="{58D4FBE1-54F1-40AF-80D4-846198209322}">
      <dgm:prSet phldrT="[文本]"/>
      <dgm:spPr/>
      <dgm:t>
        <a:bodyPr/>
        <a:lstStyle/>
        <a:p>
          <a:r>
            <a:rPr lang="zh-CN" altLang="en-US" dirty="0" smtClean="0"/>
            <a:t>文字、照片、音像等各种形式的记录</a:t>
          </a:r>
          <a:endParaRPr lang="zh-CN" altLang="en-US" dirty="0"/>
        </a:p>
      </dgm:t>
    </dgm:pt>
    <dgm:pt modelId="{13FFBB2A-AA6E-4948-B323-E956711D6A86}" cxnId="{52691A37-F033-4338-A7F4-36097E7FE355}" type="parTrans">
      <dgm:prSet/>
      <dgm:spPr/>
      <dgm:t>
        <a:bodyPr/>
        <a:lstStyle/>
        <a:p>
          <a:endParaRPr lang="zh-CN" altLang="en-US"/>
        </a:p>
      </dgm:t>
    </dgm:pt>
    <dgm:pt modelId="{FDA4B49E-8A6E-4D8D-93B4-EA7DA7F69CD5}" cxnId="{52691A37-F033-4338-A7F4-36097E7FE355}" type="sibTrans">
      <dgm:prSet/>
      <dgm:spPr/>
      <dgm:t>
        <a:bodyPr/>
        <a:lstStyle/>
        <a:p>
          <a:endParaRPr lang="zh-CN" altLang="en-US"/>
        </a:p>
      </dgm:t>
    </dgm:pt>
    <dgm:pt modelId="{8DC84387-4694-4324-A19B-C58953CB4E3A}">
      <dgm:prSet phldrT="[文本]" phldr="0" custT="1"/>
      <dgm:spPr/>
      <dgm:t>
        <a:bodyPr vert="horz" wrap="square"/>
        <a:p>
          <a:pPr>
            <a:lnSpc>
              <a:spcPct val="100000"/>
            </a:lnSpc>
            <a:spcBef>
              <a:spcPct val="0"/>
            </a:spcBef>
            <a:spcAft>
              <a:spcPct val="35000"/>
            </a:spcAft>
          </a:pPr>
          <a:r>
            <a:rPr lang="zh-CN" altLang="en-US" sz="4800" dirty="0" smtClean="0"/>
            <a:t>工作</a:t>
          </a:r>
          <a:r>
            <a:rPr lang="zh-CN" altLang="en-US" sz="4800" dirty="0" smtClean="0"/>
            <a:t/>
          </a:r>
          <a:endParaRPr lang="zh-CN" altLang="en-US" sz="4800" dirty="0" smtClean="0"/>
        </a:p>
      </dgm:t>
    </dgm:pt>
    <dgm:pt modelId="{9D974D23-DE33-4C15-8097-2EE2609F5654}" cxnId="{3B975F10-451B-4E40-AABB-B6EC2AD50DCC}" type="parTrans">
      <dgm:prSet/>
      <dgm:spPr/>
      <dgm:t>
        <a:bodyPr/>
        <a:lstStyle/>
        <a:p>
          <a:endParaRPr lang="zh-CN" altLang="en-US"/>
        </a:p>
      </dgm:t>
    </dgm:pt>
    <dgm:pt modelId="{348D7233-84FC-4294-BC32-4CEEF009C6D1}" cxnId="{3B975F10-451B-4E40-AABB-B6EC2AD50DCC}" type="sibTrans">
      <dgm:prSet/>
      <dgm:spPr/>
      <dgm:t>
        <a:bodyPr/>
        <a:lstStyle/>
        <a:p>
          <a:endParaRPr lang="zh-CN" altLang="en-US"/>
        </a:p>
      </dgm:t>
    </dgm:pt>
    <dgm:pt modelId="{71A88F0B-E65D-4305-9479-3079C71557DF}">
      <dgm:prSet phldrT="[文本]" phldr="0" custT="1"/>
      <dgm:spPr>
        <a:solidFill>
          <a:schemeClr val="accent1"/>
        </a:solidFill>
      </dgm:spPr>
      <dgm:t>
        <a:bodyPr vert="horz" wrap="square"/>
        <a:p>
          <a:pPr algn="ctr">
            <a:lnSpc>
              <a:spcPct val="100000"/>
            </a:lnSpc>
            <a:spcBef>
              <a:spcPct val="0"/>
            </a:spcBef>
            <a:spcAft>
              <a:spcPct val="35000"/>
            </a:spcAft>
          </a:pPr>
          <a:r>
            <a:rPr lang="zh-CN" altLang="en-US" sz="4800" dirty="0" smtClean="0">
              <a:solidFill>
                <a:schemeClr val="bg1"/>
              </a:solidFill>
            </a:rPr>
            <a:t>学习</a:t>
          </a:r>
          <a:r>
            <a:rPr lang="zh-CN" altLang="en-US" sz="4800" dirty="0">
              <a:solidFill>
                <a:schemeClr val="bg1"/>
              </a:solidFill>
            </a:rPr>
            <a:t/>
          </a:r>
          <a:endParaRPr lang="zh-CN" altLang="en-US" sz="4800" dirty="0">
            <a:solidFill>
              <a:schemeClr val="bg1"/>
            </a:solidFill>
          </a:endParaRPr>
        </a:p>
      </dgm:t>
    </dgm:pt>
    <dgm:pt modelId="{FE4441A8-3319-45BB-9CBA-DB555BA43768}" cxnId="{4869BF65-C3D0-4FE2-A36E-5C6944FFA5C7}" type="parTrans">
      <dgm:prSet/>
      <dgm:spPr/>
      <dgm:t>
        <a:bodyPr/>
        <a:lstStyle/>
        <a:p>
          <a:endParaRPr lang="zh-CN" altLang="en-US"/>
        </a:p>
      </dgm:t>
    </dgm:pt>
    <dgm:pt modelId="{38D38ED9-50AF-404A-81F5-52EF6CAB6CF7}" cxnId="{4869BF65-C3D0-4FE2-A36E-5C6944FFA5C7}" type="sibTrans">
      <dgm:prSet/>
      <dgm:spPr/>
      <dgm:t>
        <a:bodyPr/>
        <a:lstStyle/>
        <a:p>
          <a:endParaRPr lang="zh-CN" altLang="en-US"/>
        </a:p>
      </dgm:t>
    </dgm:pt>
    <dgm:pt modelId="{5F7C348B-8C9C-4E80-87F8-9A9665BB93B7}">
      <dgm:prSet phldrT="[文本]" phldr="0" custT="1"/>
      <dgm:spPr/>
      <dgm:t>
        <a:bodyPr vert="horz" wrap="square"/>
        <a:p>
          <a:pPr>
            <a:lnSpc>
              <a:spcPct val="100000"/>
            </a:lnSpc>
            <a:spcBef>
              <a:spcPct val="0"/>
            </a:spcBef>
            <a:spcAft>
              <a:spcPct val="35000"/>
            </a:spcAft>
          </a:pPr>
          <a:r>
            <a:rPr lang="zh-CN" altLang="en-US" sz="4800" dirty="0" smtClean="0"/>
            <a:t>生活</a:t>
          </a:r>
          <a:r>
            <a:rPr lang="zh-CN" altLang="en-US" sz="4800" dirty="0" smtClean="0"/>
            <a:t/>
          </a:r>
          <a:endParaRPr lang="zh-CN" altLang="en-US" sz="4800" dirty="0" smtClean="0"/>
        </a:p>
      </dgm:t>
    </dgm:pt>
    <dgm:pt modelId="{0BCE21B2-D39A-4BB4-B4D6-89A6C13D289B}" cxnId="{99200F6E-4756-4A0E-B9BF-526C4F4EA64B}" type="parTrans">
      <dgm:prSet/>
      <dgm:spPr/>
      <dgm:t>
        <a:bodyPr/>
        <a:lstStyle/>
        <a:p>
          <a:endParaRPr lang="zh-CN" altLang="en-US"/>
        </a:p>
      </dgm:t>
    </dgm:pt>
    <dgm:pt modelId="{20993E34-C671-4CAE-8540-E1F86526334A}" cxnId="{99200F6E-4756-4A0E-B9BF-526C4F4EA64B}" type="sibTrans">
      <dgm:prSet/>
      <dgm:spPr/>
      <dgm:t>
        <a:bodyPr/>
        <a:lstStyle/>
        <a:p>
          <a:endParaRPr lang="zh-CN" altLang="en-US"/>
        </a:p>
      </dgm:t>
    </dgm:pt>
    <dgm:pt modelId="{93049863-1EFB-45DF-8523-EDEF9723A122}" type="pres">
      <dgm:prSet presAssocID="{DE99E03A-9BF0-4AFA-9885-5DC5BB0852BC}" presName="cycle" presStyleCnt="0">
        <dgm:presLayoutVars>
          <dgm:chMax val="1"/>
          <dgm:dir/>
          <dgm:animLvl val="ctr"/>
          <dgm:resizeHandles val="exact"/>
        </dgm:presLayoutVars>
      </dgm:prSet>
      <dgm:spPr/>
      <dgm:t>
        <a:bodyPr/>
        <a:lstStyle/>
        <a:p>
          <a:endParaRPr lang="zh-CN" altLang="en-US"/>
        </a:p>
      </dgm:t>
    </dgm:pt>
    <dgm:pt modelId="{A9410B3A-E5D8-43D0-8B5D-4532B6E7FE59}" type="pres">
      <dgm:prSet presAssocID="{58D4FBE1-54F1-40AF-80D4-846198209322}" presName="centerShape" presStyleLbl="node0" presStyleIdx="0" presStyleCnt="1" custScaleX="288156" custScaleY="83286"/>
      <dgm:spPr/>
      <dgm:t>
        <a:bodyPr/>
        <a:lstStyle/>
        <a:p>
          <a:endParaRPr lang="zh-CN" altLang="en-US"/>
        </a:p>
      </dgm:t>
    </dgm:pt>
    <dgm:pt modelId="{9D737F08-8FC6-4167-94A1-3D0932E1DCAA}" type="pres">
      <dgm:prSet presAssocID="{9D974D23-DE33-4C15-8097-2EE2609F5654}" presName="parTrans" presStyleLbl="bgSibTrans2D1" presStyleIdx="0" presStyleCnt="3"/>
      <dgm:spPr/>
      <dgm:t>
        <a:bodyPr/>
        <a:lstStyle/>
        <a:p>
          <a:endParaRPr lang="zh-CN" altLang="en-US"/>
        </a:p>
      </dgm:t>
    </dgm:pt>
    <dgm:pt modelId="{0E10D121-FB78-499F-B5CA-0F3A210849DC}" type="pres">
      <dgm:prSet presAssocID="{8DC84387-4694-4324-A19B-C58953CB4E3A}" presName="node" presStyleLbl="node1" presStyleIdx="0" presStyleCnt="3" custScaleX="60428" custScaleY="52952">
        <dgm:presLayoutVars>
          <dgm:bulletEnabled val="1"/>
        </dgm:presLayoutVars>
      </dgm:prSet>
      <dgm:spPr/>
      <dgm:t>
        <a:bodyPr/>
        <a:lstStyle/>
        <a:p>
          <a:endParaRPr lang="zh-CN" altLang="en-US"/>
        </a:p>
      </dgm:t>
    </dgm:pt>
    <dgm:pt modelId="{957DBEA3-7652-4D49-AF2E-E1FEE88F4C47}" type="pres">
      <dgm:prSet presAssocID="{FE4441A8-3319-45BB-9CBA-DB555BA43768}" presName="parTrans" presStyleLbl="bgSibTrans2D1" presStyleIdx="1" presStyleCnt="3"/>
      <dgm:spPr/>
      <dgm:t>
        <a:bodyPr/>
        <a:lstStyle/>
        <a:p>
          <a:endParaRPr lang="zh-CN" altLang="en-US"/>
        </a:p>
      </dgm:t>
    </dgm:pt>
    <dgm:pt modelId="{B6F7AE98-82B2-4594-8DDF-4C6F12DC2B0A}" type="pres">
      <dgm:prSet presAssocID="{71A88F0B-E65D-4305-9479-3079C71557DF}" presName="node" presStyleLbl="node1" presStyleIdx="1" presStyleCnt="3" custScaleX="68512" custScaleY="47393" custRadScaleRad="67941" custRadScaleInc="329">
        <dgm:presLayoutVars>
          <dgm:bulletEnabled val="1"/>
        </dgm:presLayoutVars>
      </dgm:prSet>
      <dgm:spPr/>
      <dgm:t>
        <a:bodyPr/>
        <a:lstStyle/>
        <a:p>
          <a:endParaRPr lang="zh-CN" altLang="en-US"/>
        </a:p>
      </dgm:t>
    </dgm:pt>
    <dgm:pt modelId="{96532EBB-B8F2-4443-A140-FEA477FC6270}" type="pres">
      <dgm:prSet presAssocID="{0BCE21B2-D39A-4BB4-B4D6-89A6C13D289B}" presName="parTrans" presStyleLbl="bgSibTrans2D1" presStyleIdx="2" presStyleCnt="3"/>
      <dgm:spPr/>
      <dgm:t>
        <a:bodyPr/>
        <a:lstStyle/>
        <a:p>
          <a:endParaRPr lang="zh-CN" altLang="en-US"/>
        </a:p>
      </dgm:t>
    </dgm:pt>
    <dgm:pt modelId="{7946A214-CFFB-44B2-8EBB-7C9236069F68}" type="pres">
      <dgm:prSet presAssocID="{5F7C348B-8C9C-4E80-87F8-9A9665BB93B7}" presName="node" presStyleLbl="node1" presStyleIdx="2" presStyleCnt="3" custScaleX="61268" custScaleY="52952">
        <dgm:presLayoutVars>
          <dgm:bulletEnabled val="1"/>
        </dgm:presLayoutVars>
      </dgm:prSet>
      <dgm:spPr/>
      <dgm:t>
        <a:bodyPr/>
        <a:lstStyle/>
        <a:p>
          <a:endParaRPr lang="zh-CN" altLang="en-US"/>
        </a:p>
      </dgm:t>
    </dgm:pt>
  </dgm:ptLst>
  <dgm:cxnLst>
    <dgm:cxn modelId="{52691A37-F033-4338-A7F4-36097E7FE355}" srcId="{DE99E03A-9BF0-4AFA-9885-5DC5BB0852BC}" destId="{58D4FBE1-54F1-40AF-80D4-846198209322}" srcOrd="0" destOrd="0" parTransId="{13FFBB2A-AA6E-4948-B323-E956711D6A86}" sibTransId="{FDA4B49E-8A6E-4D8D-93B4-EA7DA7F69CD5}"/>
    <dgm:cxn modelId="{3B975F10-451B-4E40-AABB-B6EC2AD50DCC}" srcId="{58D4FBE1-54F1-40AF-80D4-846198209322}" destId="{8DC84387-4694-4324-A19B-C58953CB4E3A}" srcOrd="0" destOrd="0" parTransId="{9D974D23-DE33-4C15-8097-2EE2609F5654}" sibTransId="{348D7233-84FC-4294-BC32-4CEEF009C6D1}"/>
    <dgm:cxn modelId="{4869BF65-C3D0-4FE2-A36E-5C6944FFA5C7}" srcId="{58D4FBE1-54F1-40AF-80D4-846198209322}" destId="{71A88F0B-E65D-4305-9479-3079C71557DF}" srcOrd="1" destOrd="0" parTransId="{FE4441A8-3319-45BB-9CBA-DB555BA43768}" sibTransId="{38D38ED9-50AF-404A-81F5-52EF6CAB6CF7}"/>
    <dgm:cxn modelId="{99200F6E-4756-4A0E-B9BF-526C4F4EA64B}" srcId="{58D4FBE1-54F1-40AF-80D4-846198209322}" destId="{5F7C348B-8C9C-4E80-87F8-9A9665BB93B7}" srcOrd="2" destOrd="0" parTransId="{0BCE21B2-D39A-4BB4-B4D6-89A6C13D289B}" sibTransId="{20993E34-C671-4CAE-8540-E1F86526334A}"/>
    <dgm:cxn modelId="{EA21AFBA-3FB4-4E46-84B5-D2051F14C9A2}" type="presOf" srcId="{DE99E03A-9BF0-4AFA-9885-5DC5BB0852BC}" destId="{93049863-1EFB-45DF-8523-EDEF9723A122}" srcOrd="0" destOrd="0" presId="urn:microsoft.com/office/officeart/2005/8/layout/radial4"/>
    <dgm:cxn modelId="{D2FEB0F4-881C-4309-BAF0-28DE76D9848F}" type="presParOf" srcId="{93049863-1EFB-45DF-8523-EDEF9723A122}" destId="{A9410B3A-E5D8-43D0-8B5D-4532B6E7FE59}" srcOrd="0" destOrd="0" presId="urn:microsoft.com/office/officeart/2005/8/layout/radial4"/>
    <dgm:cxn modelId="{80E27F14-7BD1-489F-BBAB-4F28C8E559A7}" type="presOf" srcId="{58D4FBE1-54F1-40AF-80D4-846198209322}" destId="{A9410B3A-E5D8-43D0-8B5D-4532B6E7FE59}" srcOrd="0" destOrd="0" presId="urn:microsoft.com/office/officeart/2005/8/layout/radial4"/>
    <dgm:cxn modelId="{02908B44-7734-4F39-80B4-24A57B260406}" type="presParOf" srcId="{93049863-1EFB-45DF-8523-EDEF9723A122}" destId="{9D737F08-8FC6-4167-94A1-3D0932E1DCAA}" srcOrd="1" destOrd="0" presId="urn:microsoft.com/office/officeart/2005/8/layout/radial4"/>
    <dgm:cxn modelId="{D56DC7F1-C122-4E5F-A8AC-2D5C34DDD8D7}" type="presOf" srcId="{9D974D23-DE33-4C15-8097-2EE2609F5654}" destId="{9D737F08-8FC6-4167-94A1-3D0932E1DCAA}" srcOrd="0" destOrd="0" presId="urn:microsoft.com/office/officeart/2005/8/layout/radial4"/>
    <dgm:cxn modelId="{A56FD660-58F7-4916-99F7-E3EA154782D9}" type="presParOf" srcId="{93049863-1EFB-45DF-8523-EDEF9723A122}" destId="{0E10D121-FB78-499F-B5CA-0F3A210849DC}" srcOrd="2" destOrd="0" presId="urn:microsoft.com/office/officeart/2005/8/layout/radial4"/>
    <dgm:cxn modelId="{0E2C6774-3CF7-494F-85AF-03A848A20565}" type="presOf" srcId="{8DC84387-4694-4324-A19B-C58953CB4E3A}" destId="{0E10D121-FB78-499F-B5CA-0F3A210849DC}" srcOrd="0" destOrd="0" presId="urn:microsoft.com/office/officeart/2005/8/layout/radial4"/>
    <dgm:cxn modelId="{BCD28066-F56F-4F3A-AC22-4EE1D01469DB}" type="presParOf" srcId="{93049863-1EFB-45DF-8523-EDEF9723A122}" destId="{957DBEA3-7652-4D49-AF2E-E1FEE88F4C47}" srcOrd="3" destOrd="0" presId="urn:microsoft.com/office/officeart/2005/8/layout/radial4"/>
    <dgm:cxn modelId="{D1C8403C-824F-4A6C-A10C-FB1430F2A7BE}" type="presOf" srcId="{FE4441A8-3319-45BB-9CBA-DB555BA43768}" destId="{957DBEA3-7652-4D49-AF2E-E1FEE88F4C47}" srcOrd="0" destOrd="0" presId="urn:microsoft.com/office/officeart/2005/8/layout/radial4"/>
    <dgm:cxn modelId="{0FB03141-A396-4578-9FEA-790383FFF5AD}" type="presParOf" srcId="{93049863-1EFB-45DF-8523-EDEF9723A122}" destId="{B6F7AE98-82B2-4594-8DDF-4C6F12DC2B0A}" srcOrd="4" destOrd="0" presId="urn:microsoft.com/office/officeart/2005/8/layout/radial4"/>
    <dgm:cxn modelId="{846DBC6F-E100-4C0F-AAA4-6E77FF08FBB2}" type="presOf" srcId="{71A88F0B-E65D-4305-9479-3079C71557DF}" destId="{B6F7AE98-82B2-4594-8DDF-4C6F12DC2B0A}" srcOrd="0" destOrd="0" presId="urn:microsoft.com/office/officeart/2005/8/layout/radial4"/>
    <dgm:cxn modelId="{8F0FAA68-ADE8-46DB-B474-EE7BAF8BDAC4}" type="presParOf" srcId="{93049863-1EFB-45DF-8523-EDEF9723A122}" destId="{96532EBB-B8F2-4443-A140-FEA477FC6270}" srcOrd="5" destOrd="0" presId="urn:microsoft.com/office/officeart/2005/8/layout/radial4"/>
    <dgm:cxn modelId="{1AE52215-E036-4E29-AD62-8D1038EA6AF4}" type="presOf" srcId="{0BCE21B2-D39A-4BB4-B4D6-89A6C13D289B}" destId="{96532EBB-B8F2-4443-A140-FEA477FC6270}" srcOrd="0" destOrd="0" presId="urn:microsoft.com/office/officeart/2005/8/layout/radial4"/>
    <dgm:cxn modelId="{B055B1C4-61EA-49E4-ABB3-3491C3045F0F}" type="presParOf" srcId="{93049863-1EFB-45DF-8523-EDEF9723A122}" destId="{7946A214-CFFB-44B2-8EBB-7C9236069F68}" srcOrd="6" destOrd="0" presId="urn:microsoft.com/office/officeart/2005/8/layout/radial4"/>
    <dgm:cxn modelId="{884EC811-7EC6-49CD-BC8B-AB26A7F062CB}" type="presOf" srcId="{5F7C348B-8C9C-4E80-87F8-9A9665BB93B7}" destId="{7946A214-CFFB-44B2-8EBB-7C9236069F68}" srcOrd="0"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1B8B5B-2A1E-41FE-B790-E6358AD20898}"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zh-CN" altLang="en-US"/>
        </a:p>
      </dgm:t>
    </dgm:pt>
    <dgm:pt modelId="{B4D49D54-D29B-42C9-87C2-F0DEE38307BB}">
      <dgm:prSet phldrT="[文本]"/>
      <dgm:spPr/>
      <dgm:t>
        <a:bodyPr/>
        <a:lstStyle/>
        <a:p>
          <a:r>
            <a:rPr lang="zh-CN" altLang="en-US" dirty="0" smtClean="0"/>
            <a:t>出生证：人出生之后的第一个法律文书。</a:t>
          </a:r>
          <a:endParaRPr lang="zh-CN" altLang="en-US" dirty="0"/>
        </a:p>
      </dgm:t>
    </dgm:pt>
    <dgm:pt modelId="{0E4C0656-EDB1-4445-9EC3-C9C2DED7470B}" cxnId="{432DD1B1-E6A1-4FF1-AB24-29740BA62A6F}" type="parTrans">
      <dgm:prSet/>
      <dgm:spPr/>
      <dgm:t>
        <a:bodyPr/>
        <a:lstStyle/>
        <a:p>
          <a:endParaRPr lang="zh-CN" altLang="en-US"/>
        </a:p>
      </dgm:t>
    </dgm:pt>
    <dgm:pt modelId="{19026E20-0A23-4769-B40C-57E1C643E9AF}" cxnId="{432DD1B1-E6A1-4FF1-AB24-29740BA62A6F}" type="sibTrans">
      <dgm:prSet/>
      <dgm:spPr/>
      <dgm:t>
        <a:bodyPr/>
        <a:lstStyle/>
        <a:p>
          <a:endParaRPr lang="zh-CN" altLang="en-US"/>
        </a:p>
      </dgm:t>
    </dgm:pt>
    <dgm:pt modelId="{C304B268-EDE2-4257-971B-D5A3182E5E19}">
      <dgm:prSet/>
      <dgm:spPr/>
      <dgm:t>
        <a:bodyPr/>
        <a:lstStyle/>
        <a:p>
          <a:r>
            <a:rPr lang="zh-CN" altLang="en-US" dirty="0" smtClean="0"/>
            <a:t>房产证：转让、出卖、继承等，不可缺少。</a:t>
          </a:r>
          <a:endParaRPr lang="zh-CN" altLang="en-US" dirty="0"/>
        </a:p>
      </dgm:t>
    </dgm:pt>
    <dgm:pt modelId="{7275DF29-EBCB-425C-A738-FAC45A600535}" cxnId="{43E3FE3E-CAE0-40F5-83A7-3348AA74C636}" type="parTrans">
      <dgm:prSet/>
      <dgm:spPr/>
      <dgm:t>
        <a:bodyPr/>
        <a:lstStyle/>
        <a:p>
          <a:endParaRPr lang="zh-CN" altLang="en-US"/>
        </a:p>
      </dgm:t>
    </dgm:pt>
    <dgm:pt modelId="{6AA2973D-F707-444C-B387-0AAD7BC146D3}" cxnId="{43E3FE3E-CAE0-40F5-83A7-3348AA74C636}" type="sibTrans">
      <dgm:prSet/>
      <dgm:spPr/>
      <dgm:t>
        <a:bodyPr/>
        <a:lstStyle/>
        <a:p>
          <a:endParaRPr lang="zh-CN" altLang="en-US"/>
        </a:p>
      </dgm:t>
    </dgm:pt>
    <dgm:pt modelId="{B52A2709-5A3E-4735-BD60-E90758A88D39}">
      <dgm:prSet/>
      <dgm:spPr/>
      <dgm:t>
        <a:bodyPr/>
        <a:lstStyle/>
        <a:p>
          <a:r>
            <a:rPr lang="zh-CN" altLang="en-US" dirty="0" smtClean="0"/>
            <a:t>结婚证书：办理出国探亲、经济索赔、继承遗产、子女户口、计划生育、离婚再婚等问题时，缺它不可。</a:t>
          </a:r>
          <a:endParaRPr lang="zh-CN" altLang="en-US" dirty="0"/>
        </a:p>
      </dgm:t>
    </dgm:pt>
    <dgm:pt modelId="{9B51809C-F1D0-4604-A648-DC4D2F806DA1}" cxnId="{038FF91E-8070-48C0-8D61-232F28ECCC8E}" type="parTrans">
      <dgm:prSet/>
      <dgm:spPr/>
      <dgm:t>
        <a:bodyPr/>
        <a:lstStyle/>
        <a:p>
          <a:endParaRPr lang="zh-CN" altLang="en-US"/>
        </a:p>
      </dgm:t>
    </dgm:pt>
    <dgm:pt modelId="{EF1BA6B9-0CE8-43E9-96DE-40F7B5038A3F}" cxnId="{038FF91E-8070-48C0-8D61-232F28ECCC8E}" type="sibTrans">
      <dgm:prSet/>
      <dgm:spPr/>
      <dgm:t>
        <a:bodyPr/>
        <a:lstStyle/>
        <a:p>
          <a:endParaRPr lang="zh-CN" altLang="en-US"/>
        </a:p>
      </dgm:t>
    </dgm:pt>
    <dgm:pt modelId="{CB591F63-E80F-4089-A7CE-5067EAE85630}" type="pres">
      <dgm:prSet presAssocID="{E51B8B5B-2A1E-41FE-B790-E6358AD20898}" presName="linear" presStyleCnt="0">
        <dgm:presLayoutVars>
          <dgm:dir/>
          <dgm:resizeHandles val="exact"/>
        </dgm:presLayoutVars>
      </dgm:prSet>
      <dgm:spPr/>
      <dgm:t>
        <a:bodyPr/>
        <a:lstStyle/>
        <a:p>
          <a:endParaRPr lang="zh-CN" altLang="en-US"/>
        </a:p>
      </dgm:t>
    </dgm:pt>
    <dgm:pt modelId="{A418DFE7-28E8-4D5A-9232-F84E85720A4D}" type="pres">
      <dgm:prSet presAssocID="{B4D49D54-D29B-42C9-87C2-F0DEE38307BB}" presName="comp" presStyleCnt="0"/>
      <dgm:spPr/>
    </dgm:pt>
    <dgm:pt modelId="{8E3267D3-6596-4B26-AED6-83F08AB0BEF0}" type="pres">
      <dgm:prSet presAssocID="{B4D49D54-D29B-42C9-87C2-F0DEE38307BB}" presName="box" presStyleLbl="node1" presStyleIdx="0" presStyleCnt="3" custLinFactNeighborX="-1034"/>
      <dgm:spPr/>
      <dgm:t>
        <a:bodyPr/>
        <a:lstStyle/>
        <a:p>
          <a:endParaRPr lang="zh-CN" altLang="en-US"/>
        </a:p>
      </dgm:t>
    </dgm:pt>
    <dgm:pt modelId="{8FAC8174-4D63-4A06-87A3-1797C2922938}" type="pres">
      <dgm:prSet presAssocID="{B4D49D54-D29B-42C9-87C2-F0DEE38307BB}" presName="img" presStyleLbl="fgImgPlace1" presStyleIdx="0" presStyleCnt="3"/>
      <dgm:spPr>
        <a:blipFill rotWithShape="0">
          <a:blip xmlns:r="http://schemas.openxmlformats.org/officeDocument/2006/relationships" r:embed="rId1"/>
          <a:stretch>
            <a:fillRect/>
          </a:stretch>
        </a:blipFill>
      </dgm:spPr>
    </dgm:pt>
    <dgm:pt modelId="{8A6159D3-18CB-4AE4-AA24-1325EAAF1F60}" type="pres">
      <dgm:prSet presAssocID="{B4D49D54-D29B-42C9-87C2-F0DEE38307BB}" presName="text" presStyleLbl="node1" presStyleIdx="0" presStyleCnt="3">
        <dgm:presLayoutVars>
          <dgm:bulletEnabled val="1"/>
        </dgm:presLayoutVars>
      </dgm:prSet>
      <dgm:spPr/>
      <dgm:t>
        <a:bodyPr/>
        <a:lstStyle/>
        <a:p>
          <a:endParaRPr lang="zh-CN" altLang="en-US"/>
        </a:p>
      </dgm:t>
    </dgm:pt>
    <dgm:pt modelId="{89D3AA0C-BFCE-4C2A-AE6E-19F27BA6E6D1}" type="pres">
      <dgm:prSet presAssocID="{19026E20-0A23-4769-B40C-57E1C643E9AF}" presName="spacer" presStyleCnt="0"/>
      <dgm:spPr/>
    </dgm:pt>
    <dgm:pt modelId="{31587429-4572-4A54-BE0E-61230E9D0346}" type="pres">
      <dgm:prSet presAssocID="{C304B268-EDE2-4257-971B-D5A3182E5E19}" presName="comp" presStyleCnt="0"/>
      <dgm:spPr/>
    </dgm:pt>
    <dgm:pt modelId="{E3550A40-FC61-4A32-981C-B580776BA679}" type="pres">
      <dgm:prSet presAssocID="{C304B268-EDE2-4257-971B-D5A3182E5E19}" presName="box" presStyleLbl="node1" presStyleIdx="1" presStyleCnt="3"/>
      <dgm:spPr/>
      <dgm:t>
        <a:bodyPr/>
        <a:lstStyle/>
        <a:p>
          <a:endParaRPr lang="zh-CN" altLang="en-US"/>
        </a:p>
      </dgm:t>
    </dgm:pt>
    <dgm:pt modelId="{CD2BEF03-72E3-4A90-914C-D45E535A2792}" type="pres">
      <dgm:prSet presAssocID="{C304B268-EDE2-4257-971B-D5A3182E5E19}" presName="img" presStyleLbl="fgImgPlace1" presStyleIdx="1" presStyleCnt="3"/>
      <dgm:spPr>
        <a:blipFill rotWithShape="0">
          <a:blip xmlns:r="http://schemas.openxmlformats.org/officeDocument/2006/relationships" r:embed="rId2"/>
          <a:stretch>
            <a:fillRect/>
          </a:stretch>
        </a:blipFill>
      </dgm:spPr>
    </dgm:pt>
    <dgm:pt modelId="{CBB9F024-238D-401B-BF82-9A83A0D1C986}" type="pres">
      <dgm:prSet presAssocID="{C304B268-EDE2-4257-971B-D5A3182E5E19}" presName="text" presStyleLbl="node1" presStyleIdx="1" presStyleCnt="3">
        <dgm:presLayoutVars>
          <dgm:bulletEnabled val="1"/>
        </dgm:presLayoutVars>
      </dgm:prSet>
      <dgm:spPr/>
      <dgm:t>
        <a:bodyPr/>
        <a:lstStyle/>
        <a:p>
          <a:endParaRPr lang="zh-CN" altLang="en-US"/>
        </a:p>
      </dgm:t>
    </dgm:pt>
    <dgm:pt modelId="{C40D26D3-11D7-432E-979C-045854128B18}" type="pres">
      <dgm:prSet presAssocID="{6AA2973D-F707-444C-B387-0AAD7BC146D3}" presName="spacer" presStyleCnt="0"/>
      <dgm:spPr/>
    </dgm:pt>
    <dgm:pt modelId="{2FD47A35-19D2-4A1B-A016-C7FF7DDBEC59}" type="pres">
      <dgm:prSet presAssocID="{B52A2709-5A3E-4735-BD60-E90758A88D39}" presName="comp" presStyleCnt="0"/>
      <dgm:spPr/>
    </dgm:pt>
    <dgm:pt modelId="{FC5E2DA2-CB34-4952-8672-94D06432D2E2}" type="pres">
      <dgm:prSet presAssocID="{B52A2709-5A3E-4735-BD60-E90758A88D39}" presName="box" presStyleLbl="node1" presStyleIdx="2" presStyleCnt="3"/>
      <dgm:spPr/>
      <dgm:t>
        <a:bodyPr/>
        <a:lstStyle/>
        <a:p>
          <a:endParaRPr lang="zh-CN" altLang="en-US"/>
        </a:p>
      </dgm:t>
    </dgm:pt>
    <dgm:pt modelId="{629E8381-86A9-45ED-B3E1-DACF770436C2}" type="pres">
      <dgm:prSet presAssocID="{B52A2709-5A3E-4735-BD60-E90758A88D39}" presName="img" presStyleLbl="fgImgPlace1" presStyleIdx="2" presStyleCnt="3"/>
      <dgm:spPr>
        <a:blipFill rotWithShape="0">
          <a:blip xmlns:r="http://schemas.openxmlformats.org/officeDocument/2006/relationships" r:embed="rId3"/>
          <a:stretch>
            <a:fillRect/>
          </a:stretch>
        </a:blipFill>
      </dgm:spPr>
    </dgm:pt>
    <dgm:pt modelId="{9F4BD7CA-A0FC-4C44-AD63-9D872E9F526D}" type="pres">
      <dgm:prSet presAssocID="{B52A2709-5A3E-4735-BD60-E90758A88D39}" presName="text" presStyleLbl="node1" presStyleIdx="2" presStyleCnt="3">
        <dgm:presLayoutVars>
          <dgm:bulletEnabled val="1"/>
        </dgm:presLayoutVars>
      </dgm:prSet>
      <dgm:spPr/>
      <dgm:t>
        <a:bodyPr/>
        <a:lstStyle/>
        <a:p>
          <a:endParaRPr lang="zh-CN" altLang="en-US"/>
        </a:p>
      </dgm:t>
    </dgm:pt>
  </dgm:ptLst>
  <dgm:cxnLst>
    <dgm:cxn modelId="{C3EA4EAA-AF48-42E7-87A1-F3F5CBE49F95}" type="presOf" srcId="{B52A2709-5A3E-4735-BD60-E90758A88D39}" destId="{9F4BD7CA-A0FC-4C44-AD63-9D872E9F526D}" srcOrd="1" destOrd="0" presId="urn:microsoft.com/office/officeart/2005/8/layout/vList4"/>
    <dgm:cxn modelId="{70A41AD0-C718-48B3-9880-5896B6D0A946}" type="presOf" srcId="{B4D49D54-D29B-42C9-87C2-F0DEE38307BB}" destId="{8E3267D3-6596-4B26-AED6-83F08AB0BEF0}" srcOrd="0" destOrd="0" presId="urn:microsoft.com/office/officeart/2005/8/layout/vList4"/>
    <dgm:cxn modelId="{432DD1B1-E6A1-4FF1-AB24-29740BA62A6F}" srcId="{E51B8B5B-2A1E-41FE-B790-E6358AD20898}" destId="{B4D49D54-D29B-42C9-87C2-F0DEE38307BB}" srcOrd="0" destOrd="0" parTransId="{0E4C0656-EDB1-4445-9EC3-C9C2DED7470B}" sibTransId="{19026E20-0A23-4769-B40C-57E1C643E9AF}"/>
    <dgm:cxn modelId="{038FF91E-8070-48C0-8D61-232F28ECCC8E}" srcId="{E51B8B5B-2A1E-41FE-B790-E6358AD20898}" destId="{B52A2709-5A3E-4735-BD60-E90758A88D39}" srcOrd="2" destOrd="0" parTransId="{9B51809C-F1D0-4604-A648-DC4D2F806DA1}" sibTransId="{EF1BA6B9-0CE8-43E9-96DE-40F7B5038A3F}"/>
    <dgm:cxn modelId="{43E3FE3E-CAE0-40F5-83A7-3348AA74C636}" srcId="{E51B8B5B-2A1E-41FE-B790-E6358AD20898}" destId="{C304B268-EDE2-4257-971B-D5A3182E5E19}" srcOrd="1" destOrd="0" parTransId="{7275DF29-EBCB-425C-A738-FAC45A600535}" sibTransId="{6AA2973D-F707-444C-B387-0AAD7BC146D3}"/>
    <dgm:cxn modelId="{68EDC896-6A75-48D5-BCBC-EC29C54A911E}" type="presOf" srcId="{C304B268-EDE2-4257-971B-D5A3182E5E19}" destId="{E3550A40-FC61-4A32-981C-B580776BA679}" srcOrd="0" destOrd="0" presId="urn:microsoft.com/office/officeart/2005/8/layout/vList4"/>
    <dgm:cxn modelId="{B990FD00-895C-42DF-97E5-EF53FF3C8052}" type="presOf" srcId="{B4D49D54-D29B-42C9-87C2-F0DEE38307BB}" destId="{8A6159D3-18CB-4AE4-AA24-1325EAAF1F60}" srcOrd="1" destOrd="0" presId="urn:microsoft.com/office/officeart/2005/8/layout/vList4"/>
    <dgm:cxn modelId="{DD9B6B9A-027C-45E7-AF42-65C776AAA338}" type="presOf" srcId="{B52A2709-5A3E-4735-BD60-E90758A88D39}" destId="{FC5E2DA2-CB34-4952-8672-94D06432D2E2}" srcOrd="0" destOrd="0" presId="urn:microsoft.com/office/officeart/2005/8/layout/vList4"/>
    <dgm:cxn modelId="{7E389551-C57C-48B8-A304-9540381AA8FE}" type="presOf" srcId="{E51B8B5B-2A1E-41FE-B790-E6358AD20898}" destId="{CB591F63-E80F-4089-A7CE-5067EAE85630}" srcOrd="0" destOrd="0" presId="urn:microsoft.com/office/officeart/2005/8/layout/vList4"/>
    <dgm:cxn modelId="{FAFEDA0E-670A-4B34-BE8E-5FC5A38AE196}" type="presOf" srcId="{C304B268-EDE2-4257-971B-D5A3182E5E19}" destId="{CBB9F024-238D-401B-BF82-9A83A0D1C986}" srcOrd="1" destOrd="0" presId="urn:microsoft.com/office/officeart/2005/8/layout/vList4"/>
    <dgm:cxn modelId="{17F9D461-06EA-4471-880B-EF8EA533A337}" type="presParOf" srcId="{CB591F63-E80F-4089-A7CE-5067EAE85630}" destId="{A418DFE7-28E8-4D5A-9232-F84E85720A4D}" srcOrd="0" destOrd="0" presId="urn:microsoft.com/office/officeart/2005/8/layout/vList4"/>
    <dgm:cxn modelId="{D08C6F56-F463-48BD-A99B-EDDA98BBBCE0}" type="presParOf" srcId="{A418DFE7-28E8-4D5A-9232-F84E85720A4D}" destId="{8E3267D3-6596-4B26-AED6-83F08AB0BEF0}" srcOrd="0" destOrd="0" presId="urn:microsoft.com/office/officeart/2005/8/layout/vList4"/>
    <dgm:cxn modelId="{B6BEF7AD-0341-4092-9431-104581ECCD01}" type="presParOf" srcId="{A418DFE7-28E8-4D5A-9232-F84E85720A4D}" destId="{8FAC8174-4D63-4A06-87A3-1797C2922938}" srcOrd="1" destOrd="0" presId="urn:microsoft.com/office/officeart/2005/8/layout/vList4"/>
    <dgm:cxn modelId="{7E80E48F-474A-435A-BDCD-09F521A60E5B}" type="presParOf" srcId="{A418DFE7-28E8-4D5A-9232-F84E85720A4D}" destId="{8A6159D3-18CB-4AE4-AA24-1325EAAF1F60}" srcOrd="2" destOrd="0" presId="urn:microsoft.com/office/officeart/2005/8/layout/vList4"/>
    <dgm:cxn modelId="{49AD666C-1E5C-4420-872E-55FF4246F7F5}" type="presParOf" srcId="{CB591F63-E80F-4089-A7CE-5067EAE85630}" destId="{89D3AA0C-BFCE-4C2A-AE6E-19F27BA6E6D1}" srcOrd="1" destOrd="0" presId="urn:microsoft.com/office/officeart/2005/8/layout/vList4"/>
    <dgm:cxn modelId="{80F41569-9E1A-4586-8E65-75542458713B}" type="presParOf" srcId="{CB591F63-E80F-4089-A7CE-5067EAE85630}" destId="{31587429-4572-4A54-BE0E-61230E9D0346}" srcOrd="2" destOrd="0" presId="urn:microsoft.com/office/officeart/2005/8/layout/vList4"/>
    <dgm:cxn modelId="{1AB00B9D-51B4-4306-B137-8AAB9A0619A9}" type="presParOf" srcId="{31587429-4572-4A54-BE0E-61230E9D0346}" destId="{E3550A40-FC61-4A32-981C-B580776BA679}" srcOrd="0" destOrd="0" presId="urn:microsoft.com/office/officeart/2005/8/layout/vList4"/>
    <dgm:cxn modelId="{9224AAB2-E85F-493E-A691-84B3FA7236A6}" type="presParOf" srcId="{31587429-4572-4A54-BE0E-61230E9D0346}" destId="{CD2BEF03-72E3-4A90-914C-D45E535A2792}" srcOrd="1" destOrd="0" presId="urn:microsoft.com/office/officeart/2005/8/layout/vList4"/>
    <dgm:cxn modelId="{88031141-82EA-47CF-90EA-CA08555A0071}" type="presParOf" srcId="{31587429-4572-4A54-BE0E-61230E9D0346}" destId="{CBB9F024-238D-401B-BF82-9A83A0D1C986}" srcOrd="2" destOrd="0" presId="urn:microsoft.com/office/officeart/2005/8/layout/vList4"/>
    <dgm:cxn modelId="{3212A4B2-5725-455F-B7FB-9895DE8E9722}" type="presParOf" srcId="{CB591F63-E80F-4089-A7CE-5067EAE85630}" destId="{C40D26D3-11D7-432E-979C-045854128B18}" srcOrd="3" destOrd="0" presId="urn:microsoft.com/office/officeart/2005/8/layout/vList4"/>
    <dgm:cxn modelId="{35EAFEB3-74C6-4BC7-9428-866512246764}" type="presParOf" srcId="{CB591F63-E80F-4089-A7CE-5067EAE85630}" destId="{2FD47A35-19D2-4A1B-A016-C7FF7DDBEC59}" srcOrd="4" destOrd="0" presId="urn:microsoft.com/office/officeart/2005/8/layout/vList4"/>
    <dgm:cxn modelId="{40A73828-24A5-46C6-8C51-E1ECF05CA1A2}" type="presParOf" srcId="{2FD47A35-19D2-4A1B-A016-C7FF7DDBEC59}" destId="{FC5E2DA2-CB34-4952-8672-94D06432D2E2}" srcOrd="0" destOrd="0" presId="urn:microsoft.com/office/officeart/2005/8/layout/vList4"/>
    <dgm:cxn modelId="{FEA43E63-228C-40C8-8C7F-22D536EF674F}" type="presParOf" srcId="{2FD47A35-19D2-4A1B-A016-C7FF7DDBEC59}" destId="{629E8381-86A9-45ED-B3E1-DACF770436C2}" srcOrd="1" destOrd="0" presId="urn:microsoft.com/office/officeart/2005/8/layout/vList4"/>
    <dgm:cxn modelId="{48DCC3B7-83A9-4A28-AF22-00181A235CD6}" type="presParOf" srcId="{2FD47A35-19D2-4A1B-A016-C7FF7DDBEC59}" destId="{9F4BD7CA-A0FC-4C44-AD63-9D872E9F526D}" srcOrd="2" destOrd="0" presId="urn:microsoft.com/office/officeart/2005/8/layout/vList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1E6F78-D369-47D7-847C-81D0039676BC}"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zh-CN" altLang="en-US"/>
        </a:p>
      </dgm:t>
    </dgm:pt>
    <dgm:pt modelId="{FC539265-A59F-430F-AF27-E68B0528D830}">
      <dgm:prSet phldrT="[文本]"/>
      <dgm:spPr/>
      <dgm:t>
        <a:bodyPr/>
        <a:lstStyle/>
        <a:p>
          <a:r>
            <a:rPr lang="zh-CN" altLang="en-US" dirty="0" smtClean="0"/>
            <a:t>毕业文凭：它是一个人文化程度的证明，在应聘工作、评聘专业技术职务、晋升职务过程中都需要它。</a:t>
          </a:r>
          <a:endParaRPr lang="zh-CN" altLang="en-US" dirty="0"/>
        </a:p>
      </dgm:t>
    </dgm:pt>
    <dgm:pt modelId="{58223F39-4A00-420B-86FE-3F57D9E2D53F}" cxnId="{D31BE71E-2BD2-4DC6-B9DB-0CF94905FC49}" type="parTrans">
      <dgm:prSet/>
      <dgm:spPr/>
      <dgm:t>
        <a:bodyPr/>
        <a:lstStyle/>
        <a:p>
          <a:endParaRPr lang="zh-CN" altLang="en-US"/>
        </a:p>
      </dgm:t>
    </dgm:pt>
    <dgm:pt modelId="{65ADA7C9-91AB-4347-AE2D-59C41A15F933}" cxnId="{D31BE71E-2BD2-4DC6-B9DB-0CF94905FC49}" type="sibTrans">
      <dgm:prSet/>
      <dgm:spPr/>
      <dgm:t>
        <a:bodyPr/>
        <a:lstStyle/>
        <a:p>
          <a:endParaRPr lang="zh-CN" altLang="en-US"/>
        </a:p>
      </dgm:t>
    </dgm:pt>
    <dgm:pt modelId="{D3611F11-E519-43B0-8ABE-5AF53784B059}">
      <dgm:prSet/>
      <dgm:spPr/>
      <dgm:t>
        <a:bodyPr/>
        <a:lstStyle/>
        <a:p>
          <a:r>
            <a:rPr lang="zh-CN" altLang="en-US" dirty="0" smtClean="0"/>
            <a:t>契约、合同：证明与工作单位、学校、医院、保险公司、销售商等形成的权益关系。</a:t>
          </a:r>
          <a:endParaRPr lang="zh-CN" altLang="en-US" dirty="0"/>
        </a:p>
      </dgm:t>
    </dgm:pt>
    <dgm:pt modelId="{3EA0C578-9A70-4D54-8E01-428491BCD57C}" cxnId="{26184956-F283-4561-B8A6-C44A87BB65C4}" type="parTrans">
      <dgm:prSet/>
      <dgm:spPr/>
      <dgm:t>
        <a:bodyPr/>
        <a:lstStyle/>
        <a:p>
          <a:endParaRPr lang="zh-CN" altLang="en-US"/>
        </a:p>
      </dgm:t>
    </dgm:pt>
    <dgm:pt modelId="{F3DDB594-DF30-4F26-B5A1-4A1FD28EE1E7}" cxnId="{26184956-F283-4561-B8A6-C44A87BB65C4}" type="sibTrans">
      <dgm:prSet/>
      <dgm:spPr/>
      <dgm:t>
        <a:bodyPr/>
        <a:lstStyle/>
        <a:p>
          <a:endParaRPr lang="zh-CN" altLang="en-US"/>
        </a:p>
      </dgm:t>
    </dgm:pt>
    <dgm:pt modelId="{E05F2378-65EB-427B-8826-8C32D0B8DFA8}">
      <dgm:prSet/>
      <dgm:spPr/>
      <dgm:t>
        <a:bodyPr/>
        <a:lstStyle/>
        <a:p>
          <a:r>
            <a:rPr lang="zh-CN" altLang="en-US" smtClean="0"/>
            <a:t>其它：发票、合格证、保修单、病例等</a:t>
          </a:r>
          <a:r>
            <a:rPr lang="en-US" altLang="zh-CN" smtClean="0"/>
            <a:t>……</a:t>
          </a:r>
          <a:endParaRPr lang="en-US" altLang="zh-CN"/>
        </a:p>
      </dgm:t>
    </dgm:pt>
    <dgm:pt modelId="{E7F9E498-4122-4695-9336-6EB6BCC4500B}" cxnId="{03F00268-4ACF-4AD1-A2EB-9365215E2942}" type="parTrans">
      <dgm:prSet/>
      <dgm:spPr/>
      <dgm:t>
        <a:bodyPr/>
        <a:lstStyle/>
        <a:p>
          <a:endParaRPr lang="zh-CN" altLang="en-US"/>
        </a:p>
      </dgm:t>
    </dgm:pt>
    <dgm:pt modelId="{9C230C76-F575-4DAE-91A7-82F22E006DA7}" cxnId="{03F00268-4ACF-4AD1-A2EB-9365215E2942}" type="sibTrans">
      <dgm:prSet/>
      <dgm:spPr/>
      <dgm:t>
        <a:bodyPr/>
        <a:lstStyle/>
        <a:p>
          <a:endParaRPr lang="zh-CN" altLang="en-US"/>
        </a:p>
      </dgm:t>
    </dgm:pt>
    <dgm:pt modelId="{9BE50370-4A03-4942-8963-0AA43014B784}" type="pres">
      <dgm:prSet presAssocID="{621E6F78-D369-47D7-847C-81D0039676BC}" presName="linear" presStyleCnt="0">
        <dgm:presLayoutVars>
          <dgm:dir/>
          <dgm:resizeHandles val="exact"/>
        </dgm:presLayoutVars>
      </dgm:prSet>
      <dgm:spPr/>
      <dgm:t>
        <a:bodyPr/>
        <a:lstStyle/>
        <a:p>
          <a:endParaRPr lang="zh-CN" altLang="en-US"/>
        </a:p>
      </dgm:t>
    </dgm:pt>
    <dgm:pt modelId="{CD3E5E63-BC96-4664-B57F-D50A0BE9E2FC}" type="pres">
      <dgm:prSet presAssocID="{FC539265-A59F-430F-AF27-E68B0528D830}" presName="comp" presStyleCnt="0"/>
      <dgm:spPr/>
    </dgm:pt>
    <dgm:pt modelId="{88168162-8966-467E-8E0E-E9D571FE542A}" type="pres">
      <dgm:prSet presAssocID="{FC539265-A59F-430F-AF27-E68B0528D830}" presName="box" presStyleLbl="node1" presStyleIdx="0" presStyleCnt="3"/>
      <dgm:spPr/>
      <dgm:t>
        <a:bodyPr/>
        <a:lstStyle/>
        <a:p>
          <a:endParaRPr lang="zh-CN" altLang="en-US"/>
        </a:p>
      </dgm:t>
    </dgm:pt>
    <dgm:pt modelId="{71A27FFA-A06F-4BF1-9C17-628C396A88BA}" type="pres">
      <dgm:prSet presAssocID="{FC539265-A59F-430F-AF27-E68B0528D830}" presName="img" presStyleLbl="fgImgPlace1" presStyleIdx="0" presStyleCnt="3"/>
      <dgm:spPr>
        <a:blipFill rotWithShape="0">
          <a:blip xmlns:r="http://schemas.openxmlformats.org/officeDocument/2006/relationships" r:embed="rId1"/>
          <a:stretch>
            <a:fillRect/>
          </a:stretch>
        </a:blipFill>
      </dgm:spPr>
    </dgm:pt>
    <dgm:pt modelId="{718E80E0-A4C4-4842-9506-7B28FF0DBA09}" type="pres">
      <dgm:prSet presAssocID="{FC539265-A59F-430F-AF27-E68B0528D830}" presName="text" presStyleLbl="node1" presStyleIdx="0" presStyleCnt="3">
        <dgm:presLayoutVars>
          <dgm:bulletEnabled val="1"/>
        </dgm:presLayoutVars>
      </dgm:prSet>
      <dgm:spPr/>
      <dgm:t>
        <a:bodyPr/>
        <a:lstStyle/>
        <a:p>
          <a:endParaRPr lang="zh-CN" altLang="en-US"/>
        </a:p>
      </dgm:t>
    </dgm:pt>
    <dgm:pt modelId="{EFB4114F-E9F3-4B7A-81BE-6DE3A0A48BC0}" type="pres">
      <dgm:prSet presAssocID="{65ADA7C9-91AB-4347-AE2D-59C41A15F933}" presName="spacer" presStyleCnt="0"/>
      <dgm:spPr/>
    </dgm:pt>
    <dgm:pt modelId="{A49E91D8-8C29-436F-AD4D-3229BEED2489}" type="pres">
      <dgm:prSet presAssocID="{D3611F11-E519-43B0-8ABE-5AF53784B059}" presName="comp" presStyleCnt="0"/>
      <dgm:spPr/>
    </dgm:pt>
    <dgm:pt modelId="{F698173F-79D7-46BD-8675-DED8F803E008}" type="pres">
      <dgm:prSet presAssocID="{D3611F11-E519-43B0-8ABE-5AF53784B059}" presName="box" presStyleLbl="node1" presStyleIdx="1" presStyleCnt="3"/>
      <dgm:spPr/>
      <dgm:t>
        <a:bodyPr/>
        <a:lstStyle/>
        <a:p>
          <a:endParaRPr lang="zh-CN" altLang="en-US"/>
        </a:p>
      </dgm:t>
    </dgm:pt>
    <dgm:pt modelId="{AA53593C-58B7-4985-8499-72E3D4BEE31A}" type="pres">
      <dgm:prSet presAssocID="{D3611F11-E519-43B0-8ABE-5AF53784B059}" presName="img" presStyleLbl="fgImgPlace1" presStyleIdx="1" presStyleCnt="3"/>
      <dgm:spPr>
        <a:blipFill rotWithShape="0">
          <a:blip xmlns:r="http://schemas.openxmlformats.org/officeDocument/2006/relationships" r:embed="rId2"/>
          <a:stretch>
            <a:fillRect/>
          </a:stretch>
        </a:blipFill>
      </dgm:spPr>
    </dgm:pt>
    <dgm:pt modelId="{8529B2EB-F2B6-43B8-BA86-5CDB27F282B6}" type="pres">
      <dgm:prSet presAssocID="{D3611F11-E519-43B0-8ABE-5AF53784B059}" presName="text" presStyleLbl="node1" presStyleIdx="1" presStyleCnt="3">
        <dgm:presLayoutVars>
          <dgm:bulletEnabled val="1"/>
        </dgm:presLayoutVars>
      </dgm:prSet>
      <dgm:spPr/>
      <dgm:t>
        <a:bodyPr/>
        <a:lstStyle/>
        <a:p>
          <a:endParaRPr lang="zh-CN" altLang="en-US"/>
        </a:p>
      </dgm:t>
    </dgm:pt>
    <dgm:pt modelId="{4F6E40AE-C420-478E-ABE4-BA6985BFA8EF}" type="pres">
      <dgm:prSet presAssocID="{F3DDB594-DF30-4F26-B5A1-4A1FD28EE1E7}" presName="spacer" presStyleCnt="0"/>
      <dgm:spPr/>
    </dgm:pt>
    <dgm:pt modelId="{9E1BE215-38B2-4377-87D1-04D8FA68CCB7}" type="pres">
      <dgm:prSet presAssocID="{E05F2378-65EB-427B-8826-8C32D0B8DFA8}" presName="comp" presStyleCnt="0"/>
      <dgm:spPr/>
    </dgm:pt>
    <dgm:pt modelId="{9AE4D0AF-5472-4BDC-A131-28DF3A5FD3A1}" type="pres">
      <dgm:prSet presAssocID="{E05F2378-65EB-427B-8826-8C32D0B8DFA8}" presName="box" presStyleLbl="node1" presStyleIdx="2" presStyleCnt="3"/>
      <dgm:spPr/>
      <dgm:t>
        <a:bodyPr/>
        <a:lstStyle/>
        <a:p>
          <a:endParaRPr lang="zh-CN" altLang="en-US"/>
        </a:p>
      </dgm:t>
    </dgm:pt>
    <dgm:pt modelId="{4A934045-0D1C-4FCC-8E61-339342DADE05}" type="pres">
      <dgm:prSet presAssocID="{E05F2378-65EB-427B-8826-8C32D0B8DFA8}" presName="img" presStyleLbl="fgImgPlace1" presStyleIdx="2" presStyleCnt="3"/>
      <dgm:spPr>
        <a:blipFill rotWithShape="0">
          <a:blip xmlns:r="http://schemas.openxmlformats.org/officeDocument/2006/relationships" r:embed="rId3"/>
          <a:stretch>
            <a:fillRect/>
          </a:stretch>
        </a:blipFill>
      </dgm:spPr>
    </dgm:pt>
    <dgm:pt modelId="{DE026DC3-062D-4D09-8743-B3C6F5933385}" type="pres">
      <dgm:prSet presAssocID="{E05F2378-65EB-427B-8826-8C32D0B8DFA8}" presName="text" presStyleLbl="node1" presStyleIdx="2" presStyleCnt="3">
        <dgm:presLayoutVars>
          <dgm:bulletEnabled val="1"/>
        </dgm:presLayoutVars>
      </dgm:prSet>
      <dgm:spPr/>
      <dgm:t>
        <a:bodyPr/>
        <a:lstStyle/>
        <a:p>
          <a:endParaRPr lang="zh-CN" altLang="en-US"/>
        </a:p>
      </dgm:t>
    </dgm:pt>
  </dgm:ptLst>
  <dgm:cxnLst>
    <dgm:cxn modelId="{59991D04-A78A-4993-A746-EF3B24F5A825}" type="presOf" srcId="{FC539265-A59F-430F-AF27-E68B0528D830}" destId="{88168162-8966-467E-8E0E-E9D571FE542A}" srcOrd="0" destOrd="0" presId="urn:microsoft.com/office/officeart/2005/8/layout/vList4"/>
    <dgm:cxn modelId="{B29C914D-8487-406D-BD27-0AFF0B2E2EF3}" type="presOf" srcId="{D3611F11-E519-43B0-8ABE-5AF53784B059}" destId="{F698173F-79D7-46BD-8675-DED8F803E008}" srcOrd="0" destOrd="0" presId="urn:microsoft.com/office/officeart/2005/8/layout/vList4"/>
    <dgm:cxn modelId="{26184956-F283-4561-B8A6-C44A87BB65C4}" srcId="{621E6F78-D369-47D7-847C-81D0039676BC}" destId="{D3611F11-E519-43B0-8ABE-5AF53784B059}" srcOrd="1" destOrd="0" parTransId="{3EA0C578-9A70-4D54-8E01-428491BCD57C}" sibTransId="{F3DDB594-DF30-4F26-B5A1-4A1FD28EE1E7}"/>
    <dgm:cxn modelId="{D31BE71E-2BD2-4DC6-B9DB-0CF94905FC49}" srcId="{621E6F78-D369-47D7-847C-81D0039676BC}" destId="{FC539265-A59F-430F-AF27-E68B0528D830}" srcOrd="0" destOrd="0" parTransId="{58223F39-4A00-420B-86FE-3F57D9E2D53F}" sibTransId="{65ADA7C9-91AB-4347-AE2D-59C41A15F933}"/>
    <dgm:cxn modelId="{23173140-ABC6-40C8-9329-10560C1A1F0F}" type="presOf" srcId="{E05F2378-65EB-427B-8826-8C32D0B8DFA8}" destId="{DE026DC3-062D-4D09-8743-B3C6F5933385}" srcOrd="1" destOrd="0" presId="urn:microsoft.com/office/officeart/2005/8/layout/vList4"/>
    <dgm:cxn modelId="{03F00268-4ACF-4AD1-A2EB-9365215E2942}" srcId="{621E6F78-D369-47D7-847C-81D0039676BC}" destId="{E05F2378-65EB-427B-8826-8C32D0B8DFA8}" srcOrd="2" destOrd="0" parTransId="{E7F9E498-4122-4695-9336-6EB6BCC4500B}" sibTransId="{9C230C76-F575-4DAE-91A7-82F22E006DA7}"/>
    <dgm:cxn modelId="{CD4E0F1F-0278-4525-8E63-74E04CD70AB6}" type="presOf" srcId="{FC539265-A59F-430F-AF27-E68B0528D830}" destId="{718E80E0-A4C4-4842-9506-7B28FF0DBA09}" srcOrd="1" destOrd="0" presId="urn:microsoft.com/office/officeart/2005/8/layout/vList4"/>
    <dgm:cxn modelId="{12FF9779-F495-4EE5-95EE-B8FD5EAEA151}" type="presOf" srcId="{D3611F11-E519-43B0-8ABE-5AF53784B059}" destId="{8529B2EB-F2B6-43B8-BA86-5CDB27F282B6}" srcOrd="1" destOrd="0" presId="urn:microsoft.com/office/officeart/2005/8/layout/vList4"/>
    <dgm:cxn modelId="{F11ACD60-8060-4476-816F-040EF5E0ADD1}" type="presOf" srcId="{E05F2378-65EB-427B-8826-8C32D0B8DFA8}" destId="{9AE4D0AF-5472-4BDC-A131-28DF3A5FD3A1}" srcOrd="0" destOrd="0" presId="urn:microsoft.com/office/officeart/2005/8/layout/vList4"/>
    <dgm:cxn modelId="{15FD554D-5153-4412-A194-2F305436ACC2}" type="presOf" srcId="{621E6F78-D369-47D7-847C-81D0039676BC}" destId="{9BE50370-4A03-4942-8963-0AA43014B784}" srcOrd="0" destOrd="0" presId="urn:microsoft.com/office/officeart/2005/8/layout/vList4"/>
    <dgm:cxn modelId="{1308546F-ADEF-4E47-A2DF-93756F450C2B}" type="presParOf" srcId="{9BE50370-4A03-4942-8963-0AA43014B784}" destId="{CD3E5E63-BC96-4664-B57F-D50A0BE9E2FC}" srcOrd="0" destOrd="0" presId="urn:microsoft.com/office/officeart/2005/8/layout/vList4"/>
    <dgm:cxn modelId="{BC31AE8A-8A24-4466-89FF-EA14A2BF39DC}" type="presParOf" srcId="{CD3E5E63-BC96-4664-B57F-D50A0BE9E2FC}" destId="{88168162-8966-467E-8E0E-E9D571FE542A}" srcOrd="0" destOrd="0" presId="urn:microsoft.com/office/officeart/2005/8/layout/vList4"/>
    <dgm:cxn modelId="{27CECBEA-B6AA-4031-AAA3-7328A0B9AA00}" type="presParOf" srcId="{CD3E5E63-BC96-4664-B57F-D50A0BE9E2FC}" destId="{71A27FFA-A06F-4BF1-9C17-628C396A88BA}" srcOrd="1" destOrd="0" presId="urn:microsoft.com/office/officeart/2005/8/layout/vList4"/>
    <dgm:cxn modelId="{8EAFE7B8-8004-4F59-9AD5-F190FAF4D8D1}" type="presParOf" srcId="{CD3E5E63-BC96-4664-B57F-D50A0BE9E2FC}" destId="{718E80E0-A4C4-4842-9506-7B28FF0DBA09}" srcOrd="2" destOrd="0" presId="urn:microsoft.com/office/officeart/2005/8/layout/vList4"/>
    <dgm:cxn modelId="{B3416D2B-2364-4FFD-836B-EC9FE75348A2}" type="presParOf" srcId="{9BE50370-4A03-4942-8963-0AA43014B784}" destId="{EFB4114F-E9F3-4B7A-81BE-6DE3A0A48BC0}" srcOrd="1" destOrd="0" presId="urn:microsoft.com/office/officeart/2005/8/layout/vList4"/>
    <dgm:cxn modelId="{35EC6752-5A9D-41C0-B089-60254106A2D5}" type="presParOf" srcId="{9BE50370-4A03-4942-8963-0AA43014B784}" destId="{A49E91D8-8C29-436F-AD4D-3229BEED2489}" srcOrd="2" destOrd="0" presId="urn:microsoft.com/office/officeart/2005/8/layout/vList4"/>
    <dgm:cxn modelId="{55945AD7-A50B-484E-8BAD-D9A7BBF414F7}" type="presParOf" srcId="{A49E91D8-8C29-436F-AD4D-3229BEED2489}" destId="{F698173F-79D7-46BD-8675-DED8F803E008}" srcOrd="0" destOrd="0" presId="urn:microsoft.com/office/officeart/2005/8/layout/vList4"/>
    <dgm:cxn modelId="{CA8D267D-C1D6-4782-A76A-5F19EF0A0384}" type="presParOf" srcId="{A49E91D8-8C29-436F-AD4D-3229BEED2489}" destId="{AA53593C-58B7-4985-8499-72E3D4BEE31A}" srcOrd="1" destOrd="0" presId="urn:microsoft.com/office/officeart/2005/8/layout/vList4"/>
    <dgm:cxn modelId="{17746817-9C8C-45B6-89F3-8C6030891552}" type="presParOf" srcId="{A49E91D8-8C29-436F-AD4D-3229BEED2489}" destId="{8529B2EB-F2B6-43B8-BA86-5CDB27F282B6}" srcOrd="2" destOrd="0" presId="urn:microsoft.com/office/officeart/2005/8/layout/vList4"/>
    <dgm:cxn modelId="{7196ED46-2462-4786-9FF3-48D82DD4ED28}" type="presParOf" srcId="{9BE50370-4A03-4942-8963-0AA43014B784}" destId="{4F6E40AE-C420-478E-ABE4-BA6985BFA8EF}" srcOrd="3" destOrd="0" presId="urn:microsoft.com/office/officeart/2005/8/layout/vList4"/>
    <dgm:cxn modelId="{0A64A42E-965A-4F9B-919F-EB910FD7EF2E}" type="presParOf" srcId="{9BE50370-4A03-4942-8963-0AA43014B784}" destId="{9E1BE215-38B2-4377-87D1-04D8FA68CCB7}" srcOrd="4" destOrd="0" presId="urn:microsoft.com/office/officeart/2005/8/layout/vList4"/>
    <dgm:cxn modelId="{86F65026-B2F8-4E65-A099-CEEEFF93E0CF}" type="presParOf" srcId="{9E1BE215-38B2-4377-87D1-04D8FA68CCB7}" destId="{9AE4D0AF-5472-4BDC-A131-28DF3A5FD3A1}" srcOrd="0" destOrd="0" presId="urn:microsoft.com/office/officeart/2005/8/layout/vList4"/>
    <dgm:cxn modelId="{69E2DFA3-89DF-4B80-8FA3-7F2446F8A487}" type="presParOf" srcId="{9E1BE215-38B2-4377-87D1-04D8FA68CCB7}" destId="{4A934045-0D1C-4FCC-8E61-339342DADE05}" srcOrd="1" destOrd="0" presId="urn:microsoft.com/office/officeart/2005/8/layout/vList4"/>
    <dgm:cxn modelId="{F06B0B88-D865-42AB-B695-EBFCF9CC530C}" type="presParOf" srcId="{9E1BE215-38B2-4377-87D1-04D8FA68CCB7}" destId="{DE026DC3-062D-4D09-8743-B3C6F5933385}" srcOrd="2" destOrd="0" presId="urn:microsoft.com/office/officeart/2005/8/layout/vList4"/>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F34E16-D437-4262-B9F1-C90AEBD4E0D7}" type="doc">
      <dgm:prSet loTypeId="urn:microsoft.com/office/officeart/2005/8/layout/chevron2" loCatId="list" qsTypeId="urn:microsoft.com/office/officeart/2005/8/quickstyle/simple1" qsCatId="simple" csTypeId="urn:microsoft.com/office/officeart/2005/8/colors/accent1_1" csCatId="accent1" phldr="1"/>
      <dgm:spPr/>
      <dgm:t>
        <a:bodyPr/>
        <a:lstStyle/>
        <a:p>
          <a:endParaRPr lang="zh-CN" altLang="en-US"/>
        </a:p>
      </dgm:t>
    </dgm:pt>
    <dgm:pt modelId="{DE281210-3D5B-4C96-BC5F-14A1B92F1358}">
      <dgm:prSet phldrT="[文本]"/>
      <dgm:spPr/>
      <dgm:t>
        <a:bodyPr/>
        <a:lstStyle/>
        <a:p>
          <a:r>
            <a:rPr lang="zh-CN" altLang="en-US" dirty="0" smtClean="0"/>
            <a:t>收支登记</a:t>
          </a:r>
          <a:endParaRPr lang="zh-CN" altLang="en-US" dirty="0"/>
        </a:p>
      </dgm:t>
    </dgm:pt>
    <dgm:pt modelId="{9A6576A0-05E3-4C79-8E27-FCECC1DD0564}" cxnId="{5D052B3F-0BD6-499E-BE49-B98B21C92E20}" type="parTrans">
      <dgm:prSet/>
      <dgm:spPr/>
      <dgm:t>
        <a:bodyPr/>
        <a:lstStyle/>
        <a:p>
          <a:endParaRPr lang="zh-CN" altLang="en-US"/>
        </a:p>
      </dgm:t>
    </dgm:pt>
    <dgm:pt modelId="{D27DBA8E-94D3-4727-8C2F-5BFC2495EA7A}" cxnId="{5D052B3F-0BD6-499E-BE49-B98B21C92E20}" type="sibTrans">
      <dgm:prSet/>
      <dgm:spPr/>
      <dgm:t>
        <a:bodyPr/>
        <a:lstStyle/>
        <a:p>
          <a:endParaRPr lang="zh-CN" altLang="en-US"/>
        </a:p>
      </dgm:t>
    </dgm:pt>
    <dgm:pt modelId="{722061D5-91E3-4E37-B526-4A40CED245A7}">
      <dgm:prSet phldrT="[文本]"/>
      <dgm:spPr/>
      <dgm:t>
        <a:bodyPr/>
        <a:lstStyle/>
        <a:p>
          <a:r>
            <a:rPr lang="zh-CN" altLang="en-US" dirty="0" smtClean="0"/>
            <a:t>清楚了解家庭每月的支出情况，合理安排下月生活开支，量入为出，勤俭持家。</a:t>
          </a:r>
          <a:endParaRPr lang="zh-CN" altLang="en-US" dirty="0"/>
        </a:p>
      </dgm:t>
    </dgm:pt>
    <dgm:pt modelId="{C6C1C56D-71D3-4727-BBB3-917CC0534520}" cxnId="{3C7DA75C-68A4-4967-A7AF-05C9F518CB4B}" type="parTrans">
      <dgm:prSet/>
      <dgm:spPr/>
      <dgm:t>
        <a:bodyPr/>
        <a:lstStyle/>
        <a:p>
          <a:endParaRPr lang="zh-CN" altLang="en-US"/>
        </a:p>
      </dgm:t>
    </dgm:pt>
    <dgm:pt modelId="{067E5403-6476-4239-851A-01E110E6E2D2}" cxnId="{3C7DA75C-68A4-4967-A7AF-05C9F518CB4B}" type="sibTrans">
      <dgm:prSet/>
      <dgm:spPr/>
      <dgm:t>
        <a:bodyPr/>
        <a:lstStyle/>
        <a:p>
          <a:endParaRPr lang="zh-CN" altLang="en-US"/>
        </a:p>
      </dgm:t>
    </dgm:pt>
    <dgm:pt modelId="{D775C56F-7051-4C69-BA9F-A14D4026CB94}">
      <dgm:prSet phldrT="[文本]"/>
      <dgm:spPr/>
      <dgm:t>
        <a:bodyPr/>
        <a:lstStyle/>
        <a:p>
          <a:r>
            <a:rPr lang="zh-CN" altLang="en-US" dirty="0" smtClean="0"/>
            <a:t>家庭财务公开，可以减少家庭矛盾，增进家庭和睦幸福。</a:t>
          </a:r>
          <a:endParaRPr lang="zh-CN" altLang="en-US" dirty="0"/>
        </a:p>
      </dgm:t>
    </dgm:pt>
    <dgm:pt modelId="{713E348D-A0B8-4874-88F2-9DE70E6E68E6}" cxnId="{ADA25854-0EA1-453D-9BED-674D616304B8}" type="parTrans">
      <dgm:prSet/>
      <dgm:spPr/>
      <dgm:t>
        <a:bodyPr/>
        <a:lstStyle/>
        <a:p>
          <a:endParaRPr lang="zh-CN" altLang="en-US"/>
        </a:p>
      </dgm:t>
    </dgm:pt>
    <dgm:pt modelId="{BD017A7F-2FBF-41B9-8F38-68E41229308D}" cxnId="{ADA25854-0EA1-453D-9BED-674D616304B8}" type="sibTrans">
      <dgm:prSet/>
      <dgm:spPr/>
      <dgm:t>
        <a:bodyPr/>
        <a:lstStyle/>
        <a:p>
          <a:endParaRPr lang="zh-CN" altLang="en-US"/>
        </a:p>
      </dgm:t>
    </dgm:pt>
    <dgm:pt modelId="{EFA2EB8B-047E-42C6-A71E-7ED0FFC97B51}">
      <dgm:prSet phldrT="[文本]"/>
      <dgm:spPr/>
      <dgm:t>
        <a:bodyPr/>
        <a:lstStyle/>
        <a:p>
          <a:r>
            <a:rPr lang="zh-CN" altLang="en-US" dirty="0" smtClean="0"/>
            <a:t>医疗保健</a:t>
          </a:r>
          <a:endParaRPr lang="zh-CN" altLang="en-US" dirty="0"/>
        </a:p>
      </dgm:t>
    </dgm:pt>
    <dgm:pt modelId="{B68F3566-5E30-4D54-8741-C928CFED2628}" cxnId="{A168BDD8-D243-4698-9E03-7867B745ED27}" type="parTrans">
      <dgm:prSet/>
      <dgm:spPr/>
      <dgm:t>
        <a:bodyPr/>
        <a:lstStyle/>
        <a:p>
          <a:endParaRPr lang="zh-CN" altLang="en-US"/>
        </a:p>
      </dgm:t>
    </dgm:pt>
    <dgm:pt modelId="{B3449C6B-668C-4E45-A3DA-BC62F16AC957}" cxnId="{A168BDD8-D243-4698-9E03-7867B745ED27}" type="sibTrans">
      <dgm:prSet/>
      <dgm:spPr/>
      <dgm:t>
        <a:bodyPr/>
        <a:lstStyle/>
        <a:p>
          <a:endParaRPr lang="zh-CN" altLang="en-US"/>
        </a:p>
      </dgm:t>
    </dgm:pt>
    <dgm:pt modelId="{C0C55BAF-A7EE-4565-A590-2ED2F6307201}">
      <dgm:prSet phldrT="[文本]"/>
      <dgm:spPr/>
      <dgm:t>
        <a:bodyPr/>
        <a:lstStyle/>
        <a:p>
          <a:r>
            <a:rPr lang="zh-CN" altLang="en-US" dirty="0" smtClean="0"/>
            <a:t>可以帮助医生对以前的健康状况和病史有一个全面的了解，科学诊断和合理选择药物，对症下药，及时治疗。</a:t>
          </a:r>
          <a:endParaRPr lang="zh-CN" altLang="en-US" dirty="0"/>
        </a:p>
      </dgm:t>
    </dgm:pt>
    <dgm:pt modelId="{98D9FCD4-B464-486E-9C97-BC2AC1B5BB55}" cxnId="{9D7DEE64-5208-4287-B5AA-9A029865A187}" type="parTrans">
      <dgm:prSet/>
      <dgm:spPr/>
      <dgm:t>
        <a:bodyPr/>
        <a:lstStyle/>
        <a:p>
          <a:endParaRPr lang="zh-CN" altLang="en-US"/>
        </a:p>
      </dgm:t>
    </dgm:pt>
    <dgm:pt modelId="{7A04FDE8-621B-4F5E-9960-D7504FE4BF59}" cxnId="{9D7DEE64-5208-4287-B5AA-9A029865A187}" type="sibTrans">
      <dgm:prSet/>
      <dgm:spPr/>
      <dgm:t>
        <a:bodyPr/>
        <a:lstStyle/>
        <a:p>
          <a:endParaRPr lang="zh-CN" altLang="en-US"/>
        </a:p>
      </dgm:t>
    </dgm:pt>
    <dgm:pt modelId="{E1A98C74-9C5B-40E0-B16C-23A062F0D3FB}">
      <dgm:prSet phldrT="[文本]"/>
      <dgm:spPr/>
      <dgm:t>
        <a:bodyPr/>
        <a:lstStyle/>
        <a:p>
          <a:r>
            <a:rPr lang="zh-CN" altLang="en-US" dirty="0" smtClean="0"/>
            <a:t>发票凭证</a:t>
          </a:r>
          <a:endParaRPr lang="zh-CN" altLang="en-US" dirty="0"/>
        </a:p>
      </dgm:t>
    </dgm:pt>
    <dgm:pt modelId="{1B217071-576C-4546-BB13-FBF6D3D65516}" cxnId="{93704FD9-53AF-404F-BE78-4C3FE86392C1}" type="parTrans">
      <dgm:prSet/>
      <dgm:spPr/>
      <dgm:t>
        <a:bodyPr/>
        <a:lstStyle/>
        <a:p>
          <a:endParaRPr lang="zh-CN" altLang="en-US"/>
        </a:p>
      </dgm:t>
    </dgm:pt>
    <dgm:pt modelId="{9B504BDC-24CA-4DD0-A262-85CD045B6E93}" cxnId="{93704FD9-53AF-404F-BE78-4C3FE86392C1}" type="sibTrans">
      <dgm:prSet/>
      <dgm:spPr/>
      <dgm:t>
        <a:bodyPr/>
        <a:lstStyle/>
        <a:p>
          <a:endParaRPr lang="zh-CN" altLang="en-US"/>
        </a:p>
      </dgm:t>
    </dgm:pt>
    <dgm:pt modelId="{7FE944C1-28ED-4F08-B138-A8D9AD304022}">
      <dgm:prSet phldrT="[文本]"/>
      <dgm:spPr/>
      <dgm:t>
        <a:bodyPr/>
        <a:lstStyle/>
        <a:p>
          <a:r>
            <a:rPr lang="zh-CN" altLang="en-US" dirty="0" smtClean="0"/>
            <a:t>各种发票、说明书、合同、证书、有价证券等材料分门别类，整理有序，专门存放，不仅使家庭管理井井有条，还方便查找，避免到急用的时候，翻箱倒柜，互相埋怨，闹得家庭不愉快。</a:t>
          </a:r>
          <a:endParaRPr lang="zh-CN" altLang="en-US" dirty="0"/>
        </a:p>
      </dgm:t>
    </dgm:pt>
    <dgm:pt modelId="{5DA648BF-011F-449C-81C9-E4FD4BB9B255}" cxnId="{85FD57E1-50FB-4EDB-BEEB-500B910DE945}" type="sibTrans">
      <dgm:prSet/>
      <dgm:spPr/>
      <dgm:t>
        <a:bodyPr/>
        <a:lstStyle/>
        <a:p>
          <a:endParaRPr lang="zh-CN" altLang="en-US"/>
        </a:p>
      </dgm:t>
    </dgm:pt>
    <dgm:pt modelId="{C0D3F0AB-C127-490D-8142-3868A761637A}" cxnId="{85FD57E1-50FB-4EDB-BEEB-500B910DE945}" type="parTrans">
      <dgm:prSet/>
      <dgm:spPr/>
      <dgm:t>
        <a:bodyPr/>
        <a:lstStyle/>
        <a:p>
          <a:endParaRPr lang="zh-CN" altLang="en-US"/>
        </a:p>
      </dgm:t>
    </dgm:pt>
    <dgm:pt modelId="{71FD9020-CB87-4E65-B624-E4F7861EB840}" type="pres">
      <dgm:prSet presAssocID="{B8F34E16-D437-4262-B9F1-C90AEBD4E0D7}" presName="linearFlow" presStyleCnt="0">
        <dgm:presLayoutVars>
          <dgm:dir/>
          <dgm:animLvl val="lvl"/>
          <dgm:resizeHandles val="exact"/>
        </dgm:presLayoutVars>
      </dgm:prSet>
      <dgm:spPr/>
      <dgm:t>
        <a:bodyPr/>
        <a:lstStyle/>
        <a:p>
          <a:endParaRPr lang="zh-CN" altLang="en-US"/>
        </a:p>
      </dgm:t>
    </dgm:pt>
    <dgm:pt modelId="{6C8D0B5F-CB81-4424-8153-4C8952BF1D50}" type="pres">
      <dgm:prSet presAssocID="{DE281210-3D5B-4C96-BC5F-14A1B92F1358}" presName="composite" presStyleCnt="0"/>
      <dgm:spPr/>
    </dgm:pt>
    <dgm:pt modelId="{77C52B30-233D-44EF-9964-AD21056E4661}" type="pres">
      <dgm:prSet presAssocID="{DE281210-3D5B-4C96-BC5F-14A1B92F1358}" presName="parentText" presStyleLbl="alignNode1" presStyleIdx="0" presStyleCnt="3">
        <dgm:presLayoutVars>
          <dgm:chMax val="1"/>
          <dgm:bulletEnabled val="1"/>
        </dgm:presLayoutVars>
      </dgm:prSet>
      <dgm:spPr/>
      <dgm:t>
        <a:bodyPr/>
        <a:lstStyle/>
        <a:p>
          <a:endParaRPr lang="zh-CN" altLang="en-US"/>
        </a:p>
      </dgm:t>
    </dgm:pt>
    <dgm:pt modelId="{3FA256AD-1CA1-4916-85F3-47F71927576B}" type="pres">
      <dgm:prSet presAssocID="{DE281210-3D5B-4C96-BC5F-14A1B92F1358}" presName="descendantText" presStyleLbl="alignAcc1" presStyleIdx="0" presStyleCnt="3">
        <dgm:presLayoutVars>
          <dgm:bulletEnabled val="1"/>
        </dgm:presLayoutVars>
      </dgm:prSet>
      <dgm:spPr/>
      <dgm:t>
        <a:bodyPr/>
        <a:lstStyle/>
        <a:p>
          <a:endParaRPr lang="zh-CN" altLang="en-US"/>
        </a:p>
      </dgm:t>
    </dgm:pt>
    <dgm:pt modelId="{486349F9-6601-47EB-8054-E679E676B6FE}" type="pres">
      <dgm:prSet presAssocID="{D27DBA8E-94D3-4727-8C2F-5BFC2495EA7A}" presName="sp" presStyleCnt="0"/>
      <dgm:spPr/>
    </dgm:pt>
    <dgm:pt modelId="{29390ACC-E033-4675-855A-D133F0DF6389}" type="pres">
      <dgm:prSet presAssocID="{EFA2EB8B-047E-42C6-A71E-7ED0FFC97B51}" presName="composite" presStyleCnt="0"/>
      <dgm:spPr/>
    </dgm:pt>
    <dgm:pt modelId="{BB2B645A-90C5-4E69-87A3-183BE57D7A7D}" type="pres">
      <dgm:prSet presAssocID="{EFA2EB8B-047E-42C6-A71E-7ED0FFC97B51}" presName="parentText" presStyleLbl="alignNode1" presStyleIdx="1" presStyleCnt="3">
        <dgm:presLayoutVars>
          <dgm:chMax val="1"/>
          <dgm:bulletEnabled val="1"/>
        </dgm:presLayoutVars>
      </dgm:prSet>
      <dgm:spPr/>
      <dgm:t>
        <a:bodyPr/>
        <a:lstStyle/>
        <a:p>
          <a:endParaRPr lang="zh-CN" altLang="en-US"/>
        </a:p>
      </dgm:t>
    </dgm:pt>
    <dgm:pt modelId="{8D65DA95-5B87-4627-B620-5FC51E6E58B9}" type="pres">
      <dgm:prSet presAssocID="{EFA2EB8B-047E-42C6-A71E-7ED0FFC97B51}" presName="descendantText" presStyleLbl="alignAcc1" presStyleIdx="1" presStyleCnt="3">
        <dgm:presLayoutVars>
          <dgm:bulletEnabled val="1"/>
        </dgm:presLayoutVars>
      </dgm:prSet>
      <dgm:spPr/>
      <dgm:t>
        <a:bodyPr/>
        <a:lstStyle/>
        <a:p>
          <a:endParaRPr lang="zh-CN" altLang="en-US"/>
        </a:p>
      </dgm:t>
    </dgm:pt>
    <dgm:pt modelId="{1CF8BA7A-D87E-46E6-91FF-0311D0FC1B64}" type="pres">
      <dgm:prSet presAssocID="{B3449C6B-668C-4E45-A3DA-BC62F16AC957}" presName="sp" presStyleCnt="0"/>
      <dgm:spPr/>
    </dgm:pt>
    <dgm:pt modelId="{F9961B38-8AEF-4AAD-97F2-87852D4FB254}" type="pres">
      <dgm:prSet presAssocID="{E1A98C74-9C5B-40E0-B16C-23A062F0D3FB}" presName="composite" presStyleCnt="0"/>
      <dgm:spPr/>
    </dgm:pt>
    <dgm:pt modelId="{3B4488EA-38F4-444E-BEC1-7958D3A710A7}" type="pres">
      <dgm:prSet presAssocID="{E1A98C74-9C5B-40E0-B16C-23A062F0D3FB}" presName="parentText" presStyleLbl="alignNode1" presStyleIdx="2" presStyleCnt="3">
        <dgm:presLayoutVars>
          <dgm:chMax val="1"/>
          <dgm:bulletEnabled val="1"/>
        </dgm:presLayoutVars>
      </dgm:prSet>
      <dgm:spPr/>
      <dgm:t>
        <a:bodyPr/>
        <a:lstStyle/>
        <a:p>
          <a:endParaRPr lang="zh-CN" altLang="en-US"/>
        </a:p>
      </dgm:t>
    </dgm:pt>
    <dgm:pt modelId="{76ECF069-2EAA-4603-B7E6-EB6117C79457}" type="pres">
      <dgm:prSet presAssocID="{E1A98C74-9C5B-40E0-B16C-23A062F0D3FB}" presName="descendantText" presStyleLbl="alignAcc1" presStyleIdx="2" presStyleCnt="3">
        <dgm:presLayoutVars>
          <dgm:bulletEnabled val="1"/>
        </dgm:presLayoutVars>
      </dgm:prSet>
      <dgm:spPr/>
      <dgm:t>
        <a:bodyPr/>
        <a:lstStyle/>
        <a:p>
          <a:endParaRPr lang="zh-CN" altLang="en-US"/>
        </a:p>
      </dgm:t>
    </dgm:pt>
  </dgm:ptLst>
  <dgm:cxnLst>
    <dgm:cxn modelId="{B551C0FA-44ED-4ACC-A243-7A74FE6D73D7}" type="presOf" srcId="{7FE944C1-28ED-4F08-B138-A8D9AD304022}" destId="{76ECF069-2EAA-4603-B7E6-EB6117C79457}" srcOrd="0" destOrd="0" presId="urn:microsoft.com/office/officeart/2005/8/layout/chevron2"/>
    <dgm:cxn modelId="{93704FD9-53AF-404F-BE78-4C3FE86392C1}" srcId="{B8F34E16-D437-4262-B9F1-C90AEBD4E0D7}" destId="{E1A98C74-9C5B-40E0-B16C-23A062F0D3FB}" srcOrd="2" destOrd="0" parTransId="{1B217071-576C-4546-BB13-FBF6D3D65516}" sibTransId="{9B504BDC-24CA-4DD0-A262-85CD045B6E93}"/>
    <dgm:cxn modelId="{3C7DA75C-68A4-4967-A7AF-05C9F518CB4B}" srcId="{DE281210-3D5B-4C96-BC5F-14A1B92F1358}" destId="{722061D5-91E3-4E37-B526-4A40CED245A7}" srcOrd="0" destOrd="0" parTransId="{C6C1C56D-71D3-4727-BBB3-917CC0534520}" sibTransId="{067E5403-6476-4239-851A-01E110E6E2D2}"/>
    <dgm:cxn modelId="{5E9DC2E8-9731-4CFA-9992-C846AA62FF2C}" type="presOf" srcId="{C0C55BAF-A7EE-4565-A590-2ED2F6307201}" destId="{8D65DA95-5B87-4627-B620-5FC51E6E58B9}" srcOrd="0" destOrd="0" presId="urn:microsoft.com/office/officeart/2005/8/layout/chevron2"/>
    <dgm:cxn modelId="{85FD57E1-50FB-4EDB-BEEB-500B910DE945}" srcId="{E1A98C74-9C5B-40E0-B16C-23A062F0D3FB}" destId="{7FE944C1-28ED-4F08-B138-A8D9AD304022}" srcOrd="0" destOrd="0" parTransId="{C0D3F0AB-C127-490D-8142-3868A761637A}" sibTransId="{5DA648BF-011F-449C-81C9-E4FD4BB9B255}"/>
    <dgm:cxn modelId="{5D052B3F-0BD6-499E-BE49-B98B21C92E20}" srcId="{B8F34E16-D437-4262-B9F1-C90AEBD4E0D7}" destId="{DE281210-3D5B-4C96-BC5F-14A1B92F1358}" srcOrd="0" destOrd="0" parTransId="{9A6576A0-05E3-4C79-8E27-FCECC1DD0564}" sibTransId="{D27DBA8E-94D3-4727-8C2F-5BFC2495EA7A}"/>
    <dgm:cxn modelId="{C5E45659-D023-4535-9AC0-C2EFD532E5F4}" type="presOf" srcId="{E1A98C74-9C5B-40E0-B16C-23A062F0D3FB}" destId="{3B4488EA-38F4-444E-BEC1-7958D3A710A7}" srcOrd="0" destOrd="0" presId="urn:microsoft.com/office/officeart/2005/8/layout/chevron2"/>
    <dgm:cxn modelId="{FCFAB99C-7A76-4176-B221-81E51EAEFF89}" type="presOf" srcId="{722061D5-91E3-4E37-B526-4A40CED245A7}" destId="{3FA256AD-1CA1-4916-85F3-47F71927576B}" srcOrd="0" destOrd="0" presId="urn:microsoft.com/office/officeart/2005/8/layout/chevron2"/>
    <dgm:cxn modelId="{71F3FA06-3B21-4CBD-B4DB-19B9399DDA53}" type="presOf" srcId="{B8F34E16-D437-4262-B9F1-C90AEBD4E0D7}" destId="{71FD9020-CB87-4E65-B624-E4F7861EB840}" srcOrd="0" destOrd="0" presId="urn:microsoft.com/office/officeart/2005/8/layout/chevron2"/>
    <dgm:cxn modelId="{9D7DEE64-5208-4287-B5AA-9A029865A187}" srcId="{EFA2EB8B-047E-42C6-A71E-7ED0FFC97B51}" destId="{C0C55BAF-A7EE-4565-A590-2ED2F6307201}" srcOrd="0" destOrd="0" parTransId="{98D9FCD4-B464-486E-9C97-BC2AC1B5BB55}" sibTransId="{7A04FDE8-621B-4F5E-9960-D7504FE4BF59}"/>
    <dgm:cxn modelId="{ADA25854-0EA1-453D-9BED-674D616304B8}" srcId="{DE281210-3D5B-4C96-BC5F-14A1B92F1358}" destId="{D775C56F-7051-4C69-BA9F-A14D4026CB94}" srcOrd="1" destOrd="0" parTransId="{713E348D-A0B8-4874-88F2-9DE70E6E68E6}" sibTransId="{BD017A7F-2FBF-41B9-8F38-68E41229308D}"/>
    <dgm:cxn modelId="{62E5434C-32A6-4AED-BC53-C6D271FC967C}" type="presOf" srcId="{DE281210-3D5B-4C96-BC5F-14A1B92F1358}" destId="{77C52B30-233D-44EF-9964-AD21056E4661}" srcOrd="0" destOrd="0" presId="urn:microsoft.com/office/officeart/2005/8/layout/chevron2"/>
    <dgm:cxn modelId="{A168BDD8-D243-4698-9E03-7867B745ED27}" srcId="{B8F34E16-D437-4262-B9F1-C90AEBD4E0D7}" destId="{EFA2EB8B-047E-42C6-A71E-7ED0FFC97B51}" srcOrd="1" destOrd="0" parTransId="{B68F3566-5E30-4D54-8741-C928CFED2628}" sibTransId="{B3449C6B-668C-4E45-A3DA-BC62F16AC957}"/>
    <dgm:cxn modelId="{9D2F6B61-AE45-43CB-9D26-15E87C30C86D}" type="presOf" srcId="{EFA2EB8B-047E-42C6-A71E-7ED0FFC97B51}" destId="{BB2B645A-90C5-4E69-87A3-183BE57D7A7D}" srcOrd="0" destOrd="0" presId="urn:microsoft.com/office/officeart/2005/8/layout/chevron2"/>
    <dgm:cxn modelId="{B3BDE2EE-A0D4-480A-9996-F1CE149EA98E}" type="presOf" srcId="{D775C56F-7051-4C69-BA9F-A14D4026CB94}" destId="{3FA256AD-1CA1-4916-85F3-47F71927576B}" srcOrd="0" destOrd="1" presId="urn:microsoft.com/office/officeart/2005/8/layout/chevron2"/>
    <dgm:cxn modelId="{6F58255B-3A34-4649-BA75-A2F099DD2059}" type="presParOf" srcId="{71FD9020-CB87-4E65-B624-E4F7861EB840}" destId="{6C8D0B5F-CB81-4424-8153-4C8952BF1D50}" srcOrd="0" destOrd="0" presId="urn:microsoft.com/office/officeart/2005/8/layout/chevron2"/>
    <dgm:cxn modelId="{7DF31AC9-6F6D-4910-ABDC-AC414C13A44A}" type="presParOf" srcId="{6C8D0B5F-CB81-4424-8153-4C8952BF1D50}" destId="{77C52B30-233D-44EF-9964-AD21056E4661}" srcOrd="0" destOrd="0" presId="urn:microsoft.com/office/officeart/2005/8/layout/chevron2"/>
    <dgm:cxn modelId="{6707895A-4E6E-4C87-807D-19E02ED1A9AA}" type="presParOf" srcId="{6C8D0B5F-CB81-4424-8153-4C8952BF1D50}" destId="{3FA256AD-1CA1-4916-85F3-47F71927576B}" srcOrd="1" destOrd="0" presId="urn:microsoft.com/office/officeart/2005/8/layout/chevron2"/>
    <dgm:cxn modelId="{35DEA696-E651-4BA5-B115-2C8E1AA966EE}" type="presParOf" srcId="{71FD9020-CB87-4E65-B624-E4F7861EB840}" destId="{486349F9-6601-47EB-8054-E679E676B6FE}" srcOrd="1" destOrd="0" presId="urn:microsoft.com/office/officeart/2005/8/layout/chevron2"/>
    <dgm:cxn modelId="{31EBC278-7D65-41A4-9404-5BBCEACFFFA1}" type="presParOf" srcId="{71FD9020-CB87-4E65-B624-E4F7861EB840}" destId="{29390ACC-E033-4675-855A-D133F0DF6389}" srcOrd="2" destOrd="0" presId="urn:microsoft.com/office/officeart/2005/8/layout/chevron2"/>
    <dgm:cxn modelId="{3C3A467E-85C6-41C7-9480-920DF995C8AB}" type="presParOf" srcId="{29390ACC-E033-4675-855A-D133F0DF6389}" destId="{BB2B645A-90C5-4E69-87A3-183BE57D7A7D}" srcOrd="0" destOrd="0" presId="urn:microsoft.com/office/officeart/2005/8/layout/chevron2"/>
    <dgm:cxn modelId="{0E5B5372-E616-4194-B672-86E21A950789}" type="presParOf" srcId="{29390ACC-E033-4675-855A-D133F0DF6389}" destId="{8D65DA95-5B87-4627-B620-5FC51E6E58B9}" srcOrd="1" destOrd="0" presId="urn:microsoft.com/office/officeart/2005/8/layout/chevron2"/>
    <dgm:cxn modelId="{AB8901EC-0BC6-4372-9E3F-EE5199B64BC5}" type="presParOf" srcId="{71FD9020-CB87-4E65-B624-E4F7861EB840}" destId="{1CF8BA7A-D87E-46E6-91FF-0311D0FC1B64}" srcOrd="3" destOrd="0" presId="urn:microsoft.com/office/officeart/2005/8/layout/chevron2"/>
    <dgm:cxn modelId="{4F152B3E-1C1C-4468-B072-3D4839F6B74C}" type="presParOf" srcId="{71FD9020-CB87-4E65-B624-E4F7861EB840}" destId="{F9961B38-8AEF-4AAD-97F2-87852D4FB254}" srcOrd="4" destOrd="0" presId="urn:microsoft.com/office/officeart/2005/8/layout/chevron2"/>
    <dgm:cxn modelId="{C6A66B91-9845-4E6C-A214-DB8C6C92201D}" type="presParOf" srcId="{F9961B38-8AEF-4AAD-97F2-87852D4FB254}" destId="{3B4488EA-38F4-444E-BEC1-7958D3A710A7}" srcOrd="0" destOrd="0" presId="urn:microsoft.com/office/officeart/2005/8/layout/chevron2"/>
    <dgm:cxn modelId="{42D56003-8836-4F69-922E-9B55C04F39A3}" type="presParOf" srcId="{F9961B38-8AEF-4AAD-97F2-87852D4FB254}" destId="{76ECF069-2EAA-4603-B7E6-EB6117C79457}"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531B3C4-D051-42E6-AB64-ED38CBD213A0}">
      <dsp:nvSpPr>
        <dsp:cNvPr id="0" name=""/>
        <dsp:cNvSpPr/>
      </dsp:nvSpPr>
      <dsp:spPr>
        <a:xfrm>
          <a:off x="0" y="16649"/>
          <a:ext cx="8229600" cy="141570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l" defTabSz="2444750">
            <a:lnSpc>
              <a:spcPct val="90000"/>
            </a:lnSpc>
            <a:spcBef>
              <a:spcPct val="0"/>
            </a:spcBef>
            <a:spcAft>
              <a:spcPct val="35000"/>
            </a:spcAft>
          </a:pPr>
          <a:r>
            <a:rPr lang="zh-CN" altLang="en-US" sz="5500" kern="1200" dirty="0" smtClean="0"/>
            <a:t>“家，居也”。</a:t>
          </a:r>
          <a:endParaRPr lang="zh-CN" altLang="en-US" sz="5500" kern="1200" dirty="0"/>
        </a:p>
      </dsp:txBody>
      <dsp:txXfrm>
        <a:off x="0" y="16649"/>
        <a:ext cx="8229600" cy="1415700"/>
      </dsp:txXfrm>
    </dsp:sp>
    <dsp:sp modelId="{FE3E1348-6360-4CF1-B902-C64BA5B0A8D2}">
      <dsp:nvSpPr>
        <dsp:cNvPr id="0" name=""/>
        <dsp:cNvSpPr/>
      </dsp:nvSpPr>
      <dsp:spPr>
        <a:xfrm>
          <a:off x="0" y="1432350"/>
          <a:ext cx="8229600"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69850" rIns="391160" bIns="69850" numCol="1" spcCol="1270" anchor="t" anchorCtr="0">
          <a:noAutofit/>
        </a:bodyPr>
        <a:lstStyle/>
        <a:p>
          <a:pPr marL="285750" lvl="1" indent="-285750" algn="l" defTabSz="1911350">
            <a:lnSpc>
              <a:spcPct val="90000"/>
            </a:lnSpc>
            <a:spcBef>
              <a:spcPct val="0"/>
            </a:spcBef>
            <a:spcAft>
              <a:spcPct val="20000"/>
            </a:spcAft>
            <a:buChar char="••"/>
          </a:pPr>
          <a:r>
            <a:rPr lang="en-US" altLang="zh-CN" sz="4300" kern="1200" dirty="0" smtClean="0"/>
            <a:t>《</a:t>
          </a:r>
          <a:r>
            <a:rPr lang="zh-CN" altLang="en-US" sz="4300" kern="1200" dirty="0" smtClean="0"/>
            <a:t>说文解字</a:t>
          </a:r>
          <a:r>
            <a:rPr lang="en-US" altLang="zh-CN" sz="4300" kern="1200" dirty="0" smtClean="0"/>
            <a:t>》</a:t>
          </a:r>
          <a:endParaRPr lang="zh-CN" altLang="en-US" sz="4300" kern="1200" dirty="0"/>
        </a:p>
      </dsp:txBody>
      <dsp:txXfrm>
        <a:off x="0" y="1432350"/>
        <a:ext cx="8229600" cy="910800"/>
      </dsp:txXfrm>
    </dsp:sp>
    <dsp:sp modelId="{97E88746-3B64-4A67-B976-C6A652C2CD8A}">
      <dsp:nvSpPr>
        <dsp:cNvPr id="0" name=""/>
        <dsp:cNvSpPr/>
      </dsp:nvSpPr>
      <dsp:spPr>
        <a:xfrm>
          <a:off x="0" y="2343150"/>
          <a:ext cx="8229600" cy="1415700"/>
        </a:xfrm>
        <a:prstGeom prst="roundRect">
          <a:avLst/>
        </a:prstGeom>
        <a:solidFill>
          <a:schemeClr val="accent2">
            <a:hueOff val="2857225"/>
            <a:satOff val="-32074"/>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209550" rIns="209550" bIns="209550" numCol="1" spcCol="1270" anchor="ctr" anchorCtr="0">
          <a:noAutofit/>
        </a:bodyPr>
        <a:lstStyle/>
        <a:p>
          <a:pPr lvl="0" algn="l" defTabSz="2444750">
            <a:lnSpc>
              <a:spcPct val="90000"/>
            </a:lnSpc>
            <a:spcBef>
              <a:spcPct val="0"/>
            </a:spcBef>
            <a:spcAft>
              <a:spcPct val="35000"/>
            </a:spcAft>
          </a:pPr>
          <a:r>
            <a:rPr lang="zh-CN" altLang="en-US" sz="5500" kern="1200" dirty="0" smtClean="0"/>
            <a:t>“有夫有妇曰为家。”</a:t>
          </a:r>
          <a:endParaRPr lang="zh-CN" altLang="en-US" sz="5500" kern="1200" dirty="0"/>
        </a:p>
      </dsp:txBody>
      <dsp:txXfrm>
        <a:off x="0" y="2343150"/>
        <a:ext cx="8229600" cy="1415700"/>
      </dsp:txXfrm>
    </dsp:sp>
    <dsp:sp modelId="{45BA6B50-E160-40AD-8A0A-F0690EF4FD61}">
      <dsp:nvSpPr>
        <dsp:cNvPr id="0" name=""/>
        <dsp:cNvSpPr/>
      </dsp:nvSpPr>
      <dsp:spPr>
        <a:xfrm>
          <a:off x="0" y="3758850"/>
          <a:ext cx="8229600" cy="91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69850" rIns="391160" bIns="69850" numCol="1" spcCol="1270" anchor="t" anchorCtr="0">
          <a:noAutofit/>
        </a:bodyPr>
        <a:lstStyle/>
        <a:p>
          <a:pPr marL="285750" lvl="1" indent="-285750" algn="l" defTabSz="1911350">
            <a:lnSpc>
              <a:spcPct val="90000"/>
            </a:lnSpc>
            <a:spcBef>
              <a:spcPct val="0"/>
            </a:spcBef>
            <a:spcAft>
              <a:spcPct val="20000"/>
            </a:spcAft>
            <a:buChar char="••"/>
          </a:pPr>
          <a:r>
            <a:rPr lang="en-US" altLang="zh-CN" sz="4300" kern="1200" dirty="0" smtClean="0"/>
            <a:t>《</a:t>
          </a:r>
          <a:r>
            <a:rPr lang="zh-CN" altLang="en-US" sz="4300" kern="1200" dirty="0" smtClean="0"/>
            <a:t>中华大字典</a:t>
          </a:r>
          <a:r>
            <a:rPr lang="en-US" altLang="zh-CN" sz="4300" kern="1200" dirty="0" smtClean="0"/>
            <a:t>》</a:t>
          </a:r>
          <a:endParaRPr lang="zh-CN" altLang="en-US" sz="4300" kern="1200" dirty="0"/>
        </a:p>
      </dsp:txBody>
      <dsp:txXfrm>
        <a:off x="0" y="3758850"/>
        <a:ext cx="8229600" cy="910800"/>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99A1150-C10B-4CC8-A8AD-45DCEDB8CC99}">
      <dsp:nvSpPr>
        <dsp:cNvPr id="0" name=""/>
        <dsp:cNvSpPr/>
      </dsp:nvSpPr>
      <dsp:spPr>
        <a:xfrm rot="10800000">
          <a:off x="2034197" y="2133"/>
          <a:ext cx="6460852" cy="1627357"/>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620" tIns="91440" rIns="170688" bIns="91440" numCol="1" spcCol="1270" anchor="ctr" anchorCtr="0">
          <a:noAutofit/>
        </a:bodyPr>
        <a:lstStyle/>
        <a:p>
          <a:pPr lvl="0" algn="l" defTabSz="1066800">
            <a:lnSpc>
              <a:spcPct val="90000"/>
            </a:lnSpc>
            <a:spcBef>
              <a:spcPct val="0"/>
            </a:spcBef>
            <a:spcAft>
              <a:spcPct val="35000"/>
            </a:spcAft>
          </a:pPr>
          <a:r>
            <a:rPr lang="zh-CN" altLang="en-US" sz="2400" kern="1200" dirty="0" smtClean="0">
              <a:solidFill>
                <a:srgbClr val="FFFF00"/>
              </a:solidFill>
            </a:rPr>
            <a:t>家谱、家史</a:t>
          </a:r>
          <a:r>
            <a:rPr lang="zh-CN" altLang="en-US" sz="2400" kern="1200" dirty="0" smtClean="0"/>
            <a:t>等，是对家庭成员进行爱国、爱家教育的真实素材。</a:t>
          </a:r>
          <a:endParaRPr lang="zh-CN" altLang="en-US" sz="2400" kern="1200" dirty="0"/>
        </a:p>
      </dsp:txBody>
      <dsp:txXfrm rot="10800000">
        <a:off x="2034197" y="2133"/>
        <a:ext cx="6460852" cy="1627357"/>
      </dsp:txXfrm>
    </dsp:sp>
    <dsp:sp modelId="{9DECA486-7B2D-44DA-8089-4B104649D2CE}">
      <dsp:nvSpPr>
        <dsp:cNvPr id="0" name=""/>
        <dsp:cNvSpPr/>
      </dsp:nvSpPr>
      <dsp:spPr>
        <a:xfrm>
          <a:off x="1220518" y="2133"/>
          <a:ext cx="1627357" cy="162735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23FFE0-126A-4522-807F-D172A0F21869}">
      <dsp:nvSpPr>
        <dsp:cNvPr id="0" name=""/>
        <dsp:cNvSpPr/>
      </dsp:nvSpPr>
      <dsp:spPr>
        <a:xfrm rot="10800000">
          <a:off x="2034197" y="2115269"/>
          <a:ext cx="6460852" cy="1627357"/>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620" tIns="91440" rIns="170688" bIns="91440" numCol="1" spcCol="1270" anchor="ctr" anchorCtr="0">
          <a:noAutofit/>
        </a:bodyPr>
        <a:lstStyle/>
        <a:p>
          <a:pPr lvl="0" algn="l" defTabSz="1066800">
            <a:lnSpc>
              <a:spcPct val="90000"/>
            </a:lnSpc>
            <a:spcBef>
              <a:spcPct val="0"/>
            </a:spcBef>
            <a:spcAft>
              <a:spcPct val="35000"/>
            </a:spcAft>
          </a:pPr>
          <a:r>
            <a:rPr lang="zh-CN" altLang="en-US" sz="2400" kern="1200" dirty="0" smtClean="0">
              <a:solidFill>
                <a:srgbClr val="FFFF00"/>
              </a:solidFill>
            </a:rPr>
            <a:t>当家理财记录</a:t>
          </a:r>
          <a:r>
            <a:rPr lang="zh-CN" altLang="en-US" sz="2400" kern="1200" dirty="0" smtClean="0"/>
            <a:t>，是勤俭节约、艰苦朴素作风教育的生动教材</a:t>
          </a:r>
          <a:r>
            <a:rPr lang="zh-CN" altLang="en-US" sz="1600" kern="1200" dirty="0" smtClean="0"/>
            <a:t>。</a:t>
          </a:r>
          <a:endParaRPr lang="en-US" altLang="zh-CN" sz="1600" kern="1200" dirty="0" smtClean="0"/>
        </a:p>
      </dsp:txBody>
      <dsp:txXfrm rot="10800000">
        <a:off x="2034197" y="2115269"/>
        <a:ext cx="6460852" cy="1627357"/>
      </dsp:txXfrm>
    </dsp:sp>
    <dsp:sp modelId="{BCC66FEF-A602-45AE-AEFD-B092B3A3897C}">
      <dsp:nvSpPr>
        <dsp:cNvPr id="0" name=""/>
        <dsp:cNvSpPr/>
      </dsp:nvSpPr>
      <dsp:spPr>
        <a:xfrm>
          <a:off x="1220518" y="2115269"/>
          <a:ext cx="1627357" cy="162735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713238-4A01-480B-948A-412CCF514C01}">
      <dsp:nvSpPr>
        <dsp:cNvPr id="0" name=""/>
        <dsp:cNvSpPr/>
      </dsp:nvSpPr>
      <dsp:spPr>
        <a:xfrm rot="10800000">
          <a:off x="2034197" y="4228405"/>
          <a:ext cx="6460852" cy="1627357"/>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7620" tIns="91440" rIns="170688" bIns="91440" numCol="1" spcCol="1270" anchor="ctr" anchorCtr="0">
          <a:noAutofit/>
        </a:bodyPr>
        <a:lstStyle/>
        <a:p>
          <a:pPr lvl="0" algn="l" defTabSz="1066800">
            <a:lnSpc>
              <a:spcPct val="90000"/>
            </a:lnSpc>
            <a:spcBef>
              <a:spcPct val="0"/>
            </a:spcBef>
            <a:spcAft>
              <a:spcPct val="35000"/>
            </a:spcAft>
          </a:pPr>
          <a:r>
            <a:rPr lang="zh-CN" altLang="en-US" sz="2400" kern="1200" dirty="0" smtClean="0"/>
            <a:t>阖家欢聚的</a:t>
          </a:r>
          <a:r>
            <a:rPr lang="zh-CN" altLang="en-US" sz="2400" kern="1200" dirty="0" smtClean="0">
              <a:solidFill>
                <a:srgbClr val="FFFF00"/>
              </a:solidFill>
            </a:rPr>
            <a:t>照片</a:t>
          </a:r>
          <a:r>
            <a:rPr lang="zh-CN" altLang="en-US" sz="2400" kern="1200" dirty="0" smtClean="0"/>
            <a:t>、家庭成员生日</a:t>
          </a:r>
          <a:r>
            <a:rPr lang="zh-CN" altLang="en-US" sz="2400" kern="1200" dirty="0" smtClean="0">
              <a:solidFill>
                <a:srgbClr val="FFFF00"/>
              </a:solidFill>
            </a:rPr>
            <a:t>录像</a:t>
          </a:r>
          <a:r>
            <a:rPr lang="zh-CN" altLang="en-US" sz="2400" kern="1200" dirty="0" smtClean="0"/>
            <a:t>、家庭</a:t>
          </a:r>
          <a:r>
            <a:rPr lang="zh-CN" altLang="en-US" sz="2400" kern="1200" dirty="0" smtClean="0">
              <a:solidFill>
                <a:srgbClr val="FFFF00"/>
              </a:solidFill>
            </a:rPr>
            <a:t>大事记</a:t>
          </a:r>
          <a:r>
            <a:rPr lang="zh-CN" altLang="en-US" sz="2400" kern="1200" dirty="0" smtClean="0"/>
            <a:t>等，有助于增加家庭亲情，增加家庭幸福感和凝聚力。</a:t>
          </a:r>
          <a:endParaRPr lang="en-US" altLang="zh-CN" sz="2400" kern="1200" dirty="0" smtClean="0"/>
        </a:p>
      </dsp:txBody>
      <dsp:txXfrm rot="10800000">
        <a:off x="2034197" y="4228405"/>
        <a:ext cx="6460852" cy="1627357"/>
      </dsp:txXfrm>
    </dsp:sp>
    <dsp:sp modelId="{D056D473-3E4D-426F-A778-0775F749D87B}">
      <dsp:nvSpPr>
        <dsp:cNvPr id="0" name=""/>
        <dsp:cNvSpPr/>
      </dsp:nvSpPr>
      <dsp:spPr>
        <a:xfrm>
          <a:off x="1220518" y="4228405"/>
          <a:ext cx="1627357" cy="1627357"/>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B68E57-E945-4910-8380-C216809FAB10}">
      <dsp:nvSpPr>
        <dsp:cNvPr id="0" name=""/>
        <dsp:cNvSpPr/>
      </dsp:nvSpPr>
      <dsp:spPr>
        <a:xfrm rot="10800000">
          <a:off x="974999" y="121"/>
          <a:ext cx="6508006" cy="1304419"/>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5213" tIns="91440" rIns="170688" bIns="91440" numCol="1" spcCol="1270" anchor="ctr" anchorCtr="0">
          <a:noAutofit/>
        </a:bodyPr>
        <a:lstStyle/>
        <a:p>
          <a:pPr lvl="0" algn="l" defTabSz="1066800">
            <a:lnSpc>
              <a:spcPct val="90000"/>
            </a:lnSpc>
            <a:spcBef>
              <a:spcPct val="0"/>
            </a:spcBef>
            <a:spcAft>
              <a:spcPct val="35000"/>
            </a:spcAft>
          </a:pPr>
          <a:r>
            <a:rPr lang="zh-CN" altLang="en-US" sz="2400" kern="1200" dirty="0" smtClean="0"/>
            <a:t>家庭档案中的</a:t>
          </a:r>
          <a:r>
            <a:rPr lang="zh-CN" altLang="en-US" sz="2400" kern="1200" dirty="0" smtClean="0">
              <a:solidFill>
                <a:srgbClr val="FFFF00"/>
              </a:solidFill>
            </a:rPr>
            <a:t>同学录</a:t>
          </a:r>
          <a:r>
            <a:rPr lang="zh-CN" altLang="en-US" sz="2400" kern="1200" dirty="0" smtClean="0"/>
            <a:t>、朋友间的</a:t>
          </a:r>
          <a:r>
            <a:rPr lang="zh-CN" altLang="en-US" sz="2400" kern="1200" dirty="0" smtClean="0">
              <a:solidFill>
                <a:srgbClr val="FFFF00"/>
              </a:solidFill>
            </a:rPr>
            <a:t>题词、馈赠</a:t>
          </a:r>
          <a:r>
            <a:rPr lang="zh-CN" altLang="en-US" sz="2400" kern="1200" dirty="0" smtClean="0"/>
            <a:t>，能唤起对友情的回忆。</a:t>
          </a:r>
          <a:endParaRPr lang="zh-CN" altLang="en-US" sz="2400" kern="1200" dirty="0"/>
        </a:p>
      </dsp:txBody>
      <dsp:txXfrm rot="10800000">
        <a:off x="974999" y="121"/>
        <a:ext cx="6508006" cy="1304419"/>
      </dsp:txXfrm>
    </dsp:sp>
    <dsp:sp modelId="{4690D99C-FECF-4270-B2D9-A4F05E6DDD1E}">
      <dsp:nvSpPr>
        <dsp:cNvPr id="0" name=""/>
        <dsp:cNvSpPr/>
      </dsp:nvSpPr>
      <dsp:spPr>
        <a:xfrm>
          <a:off x="224022" y="46272"/>
          <a:ext cx="1364070" cy="130713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0EC076-4983-4CFA-B549-72A21ACFE153}">
      <dsp:nvSpPr>
        <dsp:cNvPr id="0" name=""/>
        <dsp:cNvSpPr/>
      </dsp:nvSpPr>
      <dsp:spPr>
        <a:xfrm rot="10800000">
          <a:off x="804210" y="1696607"/>
          <a:ext cx="6715147" cy="1992996"/>
        </a:xfrm>
        <a:prstGeom prst="homePlate">
          <a:avLst/>
        </a:prstGeom>
        <a:solidFill>
          <a:schemeClr val="accent2">
            <a:hueOff val="1428613"/>
            <a:satOff val="-16037"/>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5213" tIns="91440" rIns="170688" bIns="91440" numCol="1" spcCol="1270" anchor="ctr" anchorCtr="0">
          <a:noAutofit/>
        </a:bodyPr>
        <a:lstStyle/>
        <a:p>
          <a:pPr lvl="0" algn="l" defTabSz="1066800">
            <a:lnSpc>
              <a:spcPct val="90000"/>
            </a:lnSpc>
            <a:spcBef>
              <a:spcPct val="0"/>
            </a:spcBef>
            <a:spcAft>
              <a:spcPct val="35000"/>
            </a:spcAft>
          </a:pPr>
          <a:r>
            <a:rPr lang="zh-CN" altLang="en-US" sz="2400" kern="1200" dirty="0" smtClean="0">
              <a:solidFill>
                <a:srgbClr val="FFFF00"/>
              </a:solidFill>
            </a:rPr>
            <a:t>革新成果、职称证书、职务任命书、荣誉证书</a:t>
          </a:r>
          <a:r>
            <a:rPr lang="zh-CN" altLang="en-US" sz="2400" kern="1200" dirty="0" smtClean="0"/>
            <a:t>等，能使家庭成员体验到人生创业的艰难，感受事业成功的喜悦，特别是对子女来讲，它就是一种示范，就是一种引导。</a:t>
          </a:r>
          <a:endParaRPr lang="en-US" altLang="zh-CN" sz="2400" kern="1200" dirty="0" smtClean="0"/>
        </a:p>
      </dsp:txBody>
      <dsp:txXfrm rot="10800000">
        <a:off x="804210" y="1696607"/>
        <a:ext cx="6715147" cy="1992996"/>
      </dsp:txXfrm>
    </dsp:sp>
    <dsp:sp modelId="{BC6AC608-C05F-469F-BB46-779EF154F7AA}">
      <dsp:nvSpPr>
        <dsp:cNvPr id="0" name=""/>
        <dsp:cNvSpPr/>
      </dsp:nvSpPr>
      <dsp:spPr>
        <a:xfrm>
          <a:off x="155654" y="2055877"/>
          <a:ext cx="1430400" cy="1396420"/>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DB24E2-D547-4762-9492-CA6446B30678}">
      <dsp:nvSpPr>
        <dsp:cNvPr id="0" name=""/>
        <dsp:cNvSpPr/>
      </dsp:nvSpPr>
      <dsp:spPr>
        <a:xfrm rot="10800000">
          <a:off x="910102" y="4173306"/>
          <a:ext cx="6572310" cy="1304419"/>
        </a:xfrm>
        <a:prstGeom prst="homePlate">
          <a:avLst/>
        </a:prstGeom>
        <a:solidFill>
          <a:schemeClr val="accent2">
            <a:hueOff val="2857225"/>
            <a:satOff val="-32074"/>
            <a:lumOff val="1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5213" tIns="91440" rIns="170688" bIns="91440" numCol="1" spcCol="1270" anchor="ctr" anchorCtr="0">
          <a:noAutofit/>
        </a:bodyPr>
        <a:lstStyle/>
        <a:p>
          <a:pPr lvl="0" algn="l" defTabSz="1066800">
            <a:lnSpc>
              <a:spcPct val="90000"/>
            </a:lnSpc>
            <a:spcBef>
              <a:spcPct val="0"/>
            </a:spcBef>
            <a:spcAft>
              <a:spcPct val="35000"/>
            </a:spcAft>
          </a:pPr>
          <a:r>
            <a:rPr lang="zh-CN" altLang="en-US" sz="2400" kern="1200" dirty="0" smtClean="0">
              <a:solidFill>
                <a:srgbClr val="FFFF00"/>
              </a:solidFill>
            </a:rPr>
            <a:t>有关孩子成长的记录</a:t>
          </a:r>
          <a:r>
            <a:rPr lang="zh-CN" altLang="en-US" sz="2400" kern="1200" dirty="0" smtClean="0"/>
            <a:t>，既见证了父母培养教育的辛勤，又能形象地教育孩子学会感恩、学会做人。</a:t>
          </a:r>
        </a:p>
      </dsp:txBody>
      <dsp:txXfrm rot="10800000">
        <a:off x="910102" y="4173306"/>
        <a:ext cx="6572310" cy="1304419"/>
      </dsp:txXfrm>
    </dsp:sp>
    <dsp:sp modelId="{D8AD12E2-7C32-4B90-A633-1BD099C58E94}">
      <dsp:nvSpPr>
        <dsp:cNvPr id="0" name=""/>
        <dsp:cNvSpPr/>
      </dsp:nvSpPr>
      <dsp:spPr>
        <a:xfrm>
          <a:off x="214201" y="4079079"/>
          <a:ext cx="1425456" cy="1493064"/>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8F3C554-194B-45D8-A365-A7009C4120C6}">
      <dsp:nvSpPr>
        <dsp:cNvPr id="0" name=""/>
        <dsp:cNvSpPr/>
      </dsp:nvSpPr>
      <dsp:spPr>
        <a:xfrm>
          <a:off x="366474" y="446"/>
          <a:ext cx="2342703" cy="1405622"/>
        </a:xfrm>
        <a:prstGeom prst="rect">
          <a:avLst/>
        </a:prstGeom>
        <a:solidFill>
          <a:schemeClr val="accent2">
            <a:hueOff val="0"/>
            <a:satOff val="0"/>
            <a:lumOff val="0"/>
            <a:alphaOff val="0"/>
          </a:schemeClr>
        </a:solidFill>
        <a:ln>
          <a:noFill/>
        </a:ln>
        <a:effectLst>
          <a:glow rad="63500">
            <a:schemeClr val="accent2">
              <a:hueOff val="0"/>
              <a:satOff val="0"/>
              <a:lumOff val="0"/>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CN" altLang="en-US" sz="3700" kern="1200" dirty="0" smtClean="0"/>
            <a:t>宝宝康乐档案</a:t>
          </a:r>
          <a:endParaRPr lang="zh-CN" altLang="en-US" sz="3700" kern="1200" dirty="0"/>
        </a:p>
      </dsp:txBody>
      <dsp:txXfrm>
        <a:off x="366474" y="446"/>
        <a:ext cx="2342703" cy="1405622"/>
      </dsp:txXfrm>
    </dsp:sp>
    <dsp:sp modelId="{4D674188-1C45-4767-AC13-E48C3116DA2C}">
      <dsp:nvSpPr>
        <dsp:cNvPr id="0" name=""/>
        <dsp:cNvSpPr/>
      </dsp:nvSpPr>
      <dsp:spPr>
        <a:xfrm>
          <a:off x="2943448" y="446"/>
          <a:ext cx="2342703" cy="1405622"/>
        </a:xfrm>
        <a:prstGeom prst="rect">
          <a:avLst/>
        </a:prstGeom>
        <a:solidFill>
          <a:schemeClr val="accent3">
            <a:hueOff val="0"/>
            <a:satOff val="0"/>
            <a:lumOff val="0"/>
            <a:alphaOff val="0"/>
          </a:schemeClr>
        </a:solidFill>
        <a:ln>
          <a:noFill/>
        </a:ln>
        <a:effectLst>
          <a:glow rad="63500">
            <a:schemeClr val="accent3">
              <a:hueOff val="0"/>
              <a:satOff val="0"/>
              <a:lumOff val="0"/>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CN" altLang="en-US" sz="3700" kern="1200" dirty="0" smtClean="0"/>
            <a:t>学生时代档案</a:t>
          </a:r>
          <a:endParaRPr lang="zh-CN" altLang="en-US" sz="3700" kern="1200" dirty="0"/>
        </a:p>
      </dsp:txBody>
      <dsp:txXfrm>
        <a:off x="2943448" y="446"/>
        <a:ext cx="2342703" cy="1405622"/>
      </dsp:txXfrm>
    </dsp:sp>
    <dsp:sp modelId="{34F67CFF-FBD4-4D30-8BC7-4E980D41B700}">
      <dsp:nvSpPr>
        <dsp:cNvPr id="0" name=""/>
        <dsp:cNvSpPr/>
      </dsp:nvSpPr>
      <dsp:spPr>
        <a:xfrm>
          <a:off x="5520422" y="446"/>
          <a:ext cx="2342703" cy="1405622"/>
        </a:xfrm>
        <a:prstGeom prst="rect">
          <a:avLst/>
        </a:prstGeom>
        <a:solidFill>
          <a:schemeClr val="accent4">
            <a:hueOff val="0"/>
            <a:satOff val="0"/>
            <a:lumOff val="0"/>
            <a:alphaOff val="0"/>
          </a:schemeClr>
        </a:solidFill>
        <a:ln>
          <a:noFill/>
        </a:ln>
        <a:effectLst>
          <a:glow rad="63500">
            <a:schemeClr val="accent4">
              <a:hueOff val="0"/>
              <a:satOff val="0"/>
              <a:lumOff val="0"/>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CN" altLang="en-US" sz="3700" kern="1200" dirty="0" smtClean="0"/>
            <a:t>恋爱婚姻档案</a:t>
          </a:r>
          <a:endParaRPr lang="zh-CN" altLang="en-US" sz="3700" kern="1200" dirty="0"/>
        </a:p>
      </dsp:txBody>
      <dsp:txXfrm>
        <a:off x="5520422" y="446"/>
        <a:ext cx="2342703" cy="1405622"/>
      </dsp:txXfrm>
    </dsp:sp>
    <dsp:sp modelId="{7B69B559-2C48-434E-8D90-80D197A339ED}">
      <dsp:nvSpPr>
        <dsp:cNvPr id="0" name=""/>
        <dsp:cNvSpPr/>
      </dsp:nvSpPr>
      <dsp:spPr>
        <a:xfrm>
          <a:off x="366474" y="1640338"/>
          <a:ext cx="2342703" cy="1405622"/>
        </a:xfrm>
        <a:prstGeom prst="rect">
          <a:avLst/>
        </a:prstGeom>
        <a:solidFill>
          <a:schemeClr val="accent5">
            <a:hueOff val="0"/>
            <a:satOff val="0"/>
            <a:lumOff val="0"/>
            <a:alphaOff val="0"/>
          </a:schemeClr>
        </a:solidFill>
        <a:ln>
          <a:noFill/>
        </a:ln>
        <a:effectLst>
          <a:glow rad="63500">
            <a:schemeClr val="accent5">
              <a:hueOff val="0"/>
              <a:satOff val="0"/>
              <a:lumOff val="0"/>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CN" altLang="en-US" sz="3700" kern="1200" dirty="0" smtClean="0"/>
            <a:t>工作成果档案</a:t>
          </a:r>
          <a:endParaRPr lang="zh-CN" altLang="en-US" sz="3700" kern="1200" dirty="0"/>
        </a:p>
      </dsp:txBody>
      <dsp:txXfrm>
        <a:off x="366474" y="1640338"/>
        <a:ext cx="2342703" cy="1405622"/>
      </dsp:txXfrm>
    </dsp:sp>
    <dsp:sp modelId="{C3804617-2C0C-43E9-8FB4-64049B88B0F3}">
      <dsp:nvSpPr>
        <dsp:cNvPr id="0" name=""/>
        <dsp:cNvSpPr/>
      </dsp:nvSpPr>
      <dsp:spPr>
        <a:xfrm>
          <a:off x="2943448" y="1640338"/>
          <a:ext cx="2342703" cy="1405622"/>
        </a:xfrm>
        <a:prstGeom prst="rect">
          <a:avLst/>
        </a:prstGeom>
        <a:solidFill>
          <a:schemeClr val="accent6">
            <a:hueOff val="0"/>
            <a:satOff val="0"/>
            <a:lumOff val="0"/>
            <a:alphaOff val="0"/>
          </a:schemeClr>
        </a:solidFill>
        <a:ln>
          <a:noFill/>
        </a:ln>
        <a:effectLst>
          <a:glow rad="63500">
            <a:schemeClr val="accent6">
              <a:hueOff val="0"/>
              <a:satOff val="0"/>
              <a:lumOff val="0"/>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CN" altLang="en-US" sz="3700" kern="1200" dirty="0" smtClean="0"/>
            <a:t>当家理财档案</a:t>
          </a:r>
          <a:endParaRPr lang="zh-CN" altLang="en-US" sz="3700" kern="1200" dirty="0"/>
        </a:p>
      </dsp:txBody>
      <dsp:txXfrm>
        <a:off x="2943448" y="1640338"/>
        <a:ext cx="2342703" cy="1405622"/>
      </dsp:txXfrm>
    </dsp:sp>
    <dsp:sp modelId="{77C8CA29-A859-4E8B-BAE1-B9739C1960CD}">
      <dsp:nvSpPr>
        <dsp:cNvPr id="0" name=""/>
        <dsp:cNvSpPr/>
      </dsp:nvSpPr>
      <dsp:spPr>
        <a:xfrm>
          <a:off x="5520422" y="1640338"/>
          <a:ext cx="2342703" cy="1405622"/>
        </a:xfrm>
        <a:prstGeom prst="rect">
          <a:avLst/>
        </a:prstGeom>
        <a:solidFill>
          <a:schemeClr val="accent2">
            <a:hueOff val="0"/>
            <a:satOff val="0"/>
            <a:lumOff val="0"/>
            <a:alphaOff val="0"/>
          </a:schemeClr>
        </a:solidFill>
        <a:ln>
          <a:noFill/>
        </a:ln>
        <a:effectLst>
          <a:glow rad="63500">
            <a:schemeClr val="accent2">
              <a:hueOff val="0"/>
              <a:satOff val="0"/>
              <a:lumOff val="0"/>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CN" altLang="en-US" sz="3700" kern="1200" dirty="0" smtClean="0"/>
            <a:t>医疗保健档案</a:t>
          </a:r>
          <a:endParaRPr lang="zh-CN" altLang="en-US" sz="3700" kern="1200" dirty="0"/>
        </a:p>
      </dsp:txBody>
      <dsp:txXfrm>
        <a:off x="5520422" y="1640338"/>
        <a:ext cx="2342703" cy="1405622"/>
      </dsp:txXfrm>
    </dsp:sp>
    <dsp:sp modelId="{A56C9F03-399C-4765-8BAA-5008628BEBFF}">
      <dsp:nvSpPr>
        <dsp:cNvPr id="0" name=""/>
        <dsp:cNvSpPr/>
      </dsp:nvSpPr>
      <dsp:spPr>
        <a:xfrm>
          <a:off x="2943448" y="3280231"/>
          <a:ext cx="2342703" cy="1405622"/>
        </a:xfrm>
        <a:prstGeom prst="rect">
          <a:avLst/>
        </a:prstGeom>
        <a:solidFill>
          <a:schemeClr val="accent3">
            <a:hueOff val="0"/>
            <a:satOff val="0"/>
            <a:lumOff val="0"/>
            <a:alphaOff val="0"/>
          </a:schemeClr>
        </a:solidFill>
        <a:ln>
          <a:noFill/>
        </a:ln>
        <a:effectLst>
          <a:glow rad="63500">
            <a:schemeClr val="accent3">
              <a:hueOff val="0"/>
              <a:satOff val="0"/>
              <a:lumOff val="0"/>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zh-CN" altLang="en-US" sz="3700" kern="1200" dirty="0" smtClean="0"/>
            <a:t>家庭历史档案</a:t>
          </a:r>
          <a:endParaRPr lang="zh-CN" altLang="en-US" sz="3700" kern="1200" dirty="0"/>
        </a:p>
      </dsp:txBody>
      <dsp:txXfrm>
        <a:off x="2943448" y="3280231"/>
        <a:ext cx="2342703" cy="1405622"/>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E092CC-FA8A-492D-A822-A937BA8FF4F1}">
      <dsp:nvSpPr>
        <dsp:cNvPr id="0" name=""/>
        <dsp:cNvSpPr/>
      </dsp:nvSpPr>
      <dsp:spPr>
        <a:xfrm>
          <a:off x="0" y="724590"/>
          <a:ext cx="8229599" cy="8064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A71906-3E32-467A-AD45-E417C39683DF}">
      <dsp:nvSpPr>
        <dsp:cNvPr id="0" name=""/>
        <dsp:cNvSpPr/>
      </dsp:nvSpPr>
      <dsp:spPr>
        <a:xfrm>
          <a:off x="411479" y="252270"/>
          <a:ext cx="5760720" cy="9446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422400">
            <a:lnSpc>
              <a:spcPct val="90000"/>
            </a:lnSpc>
            <a:spcBef>
              <a:spcPct val="0"/>
            </a:spcBef>
            <a:spcAft>
              <a:spcPct val="35000"/>
            </a:spcAft>
          </a:pPr>
          <a:r>
            <a:rPr lang="en-US" altLang="zh-CN" sz="3200" kern="1200" dirty="0" smtClean="0"/>
            <a:t>1</a:t>
          </a:r>
          <a:r>
            <a:rPr lang="zh-CN" altLang="en-US" sz="3200" kern="1200" dirty="0" smtClean="0"/>
            <a:t>、计划生育档案</a:t>
          </a:r>
          <a:endParaRPr lang="zh-CN" altLang="en-US" sz="3200" kern="1200" dirty="0"/>
        </a:p>
      </dsp:txBody>
      <dsp:txXfrm>
        <a:off x="411479" y="252270"/>
        <a:ext cx="5760720" cy="944640"/>
      </dsp:txXfrm>
    </dsp:sp>
    <dsp:sp modelId="{197F385A-CD1B-4F8A-9A72-185A00FBD981}">
      <dsp:nvSpPr>
        <dsp:cNvPr id="0" name=""/>
        <dsp:cNvSpPr/>
      </dsp:nvSpPr>
      <dsp:spPr>
        <a:xfrm>
          <a:off x="0" y="2176110"/>
          <a:ext cx="8229599" cy="806400"/>
        </a:xfrm>
        <a:prstGeom prst="rect">
          <a:avLst/>
        </a:prstGeom>
        <a:solidFill>
          <a:schemeClr val="lt1">
            <a:alpha val="90000"/>
            <a:hueOff val="0"/>
            <a:satOff val="0"/>
            <a:lumOff val="0"/>
            <a:alphaOff val="0"/>
          </a:schemeClr>
        </a:solidFill>
        <a:ln w="25400" cap="flat" cmpd="sng" algn="ctr">
          <a:solidFill>
            <a:schemeClr val="accent5">
              <a:hueOff val="-4625443"/>
              <a:satOff val="23468"/>
              <a:lumOff val="-2745"/>
              <a:alphaOff val="0"/>
            </a:schemeClr>
          </a:solidFill>
          <a:prstDash val="solid"/>
        </a:ln>
        <a:effectLst/>
      </dsp:spPr>
      <dsp:style>
        <a:lnRef idx="2">
          <a:scrgbClr r="0" g="0" b="0"/>
        </a:lnRef>
        <a:fillRef idx="1">
          <a:scrgbClr r="0" g="0" b="0"/>
        </a:fillRef>
        <a:effectRef idx="0">
          <a:scrgbClr r="0" g="0" b="0"/>
        </a:effectRef>
        <a:fontRef idx="minor"/>
      </dsp:style>
    </dsp:sp>
    <dsp:sp modelId="{C260DC96-97A4-45EE-9881-3520A539D8F2}">
      <dsp:nvSpPr>
        <dsp:cNvPr id="0" name=""/>
        <dsp:cNvSpPr/>
      </dsp:nvSpPr>
      <dsp:spPr>
        <a:xfrm>
          <a:off x="411479" y="1703790"/>
          <a:ext cx="5760720" cy="944640"/>
        </a:xfrm>
        <a:prstGeom prst="roundRect">
          <a:avLst/>
        </a:prstGeom>
        <a:solidFill>
          <a:schemeClr val="accent5">
            <a:hueOff val="-4625443"/>
            <a:satOff val="23468"/>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422400">
            <a:lnSpc>
              <a:spcPct val="90000"/>
            </a:lnSpc>
            <a:spcBef>
              <a:spcPct val="0"/>
            </a:spcBef>
            <a:spcAft>
              <a:spcPct val="35000"/>
            </a:spcAft>
          </a:pPr>
          <a:r>
            <a:rPr lang="en-US" altLang="zh-CN" sz="3200" kern="1200" dirty="0" smtClean="0"/>
            <a:t>2</a:t>
          </a:r>
          <a:r>
            <a:rPr lang="zh-CN" altLang="en-US" sz="3200" kern="1200" dirty="0" smtClean="0"/>
            <a:t>、胎儿诞生及成长发育档案</a:t>
          </a:r>
          <a:endParaRPr lang="zh-CN" altLang="en-US" sz="3200" kern="1200" dirty="0"/>
        </a:p>
      </dsp:txBody>
      <dsp:txXfrm>
        <a:off x="411479" y="1703790"/>
        <a:ext cx="5760720" cy="944640"/>
      </dsp:txXfrm>
    </dsp:sp>
    <dsp:sp modelId="{F8D637AB-E2DF-4F0B-9E91-A90169C08B9F}">
      <dsp:nvSpPr>
        <dsp:cNvPr id="0" name=""/>
        <dsp:cNvSpPr/>
      </dsp:nvSpPr>
      <dsp:spPr>
        <a:xfrm>
          <a:off x="0" y="3627629"/>
          <a:ext cx="8229599" cy="806400"/>
        </a:xfrm>
        <a:prstGeom prst="rect">
          <a:avLst/>
        </a:prstGeom>
        <a:solidFill>
          <a:schemeClr val="lt1">
            <a:alpha val="90000"/>
            <a:hueOff val="0"/>
            <a:satOff val="0"/>
            <a:lumOff val="0"/>
            <a:alphaOff val="0"/>
          </a:schemeClr>
        </a:solidFill>
        <a:ln w="25400" cap="flat" cmpd="sng" algn="ctr">
          <a:solidFill>
            <a:schemeClr val="accent5">
              <a:hueOff val="-9250886"/>
              <a:satOff val="46936"/>
              <a:lumOff val="-5490"/>
              <a:alphaOff val="0"/>
            </a:schemeClr>
          </a:solidFill>
          <a:prstDash val="solid"/>
        </a:ln>
        <a:effectLst/>
      </dsp:spPr>
      <dsp:style>
        <a:lnRef idx="2">
          <a:scrgbClr r="0" g="0" b="0"/>
        </a:lnRef>
        <a:fillRef idx="1">
          <a:scrgbClr r="0" g="0" b="0"/>
        </a:fillRef>
        <a:effectRef idx="0">
          <a:scrgbClr r="0" g="0" b="0"/>
        </a:effectRef>
        <a:fontRef idx="minor"/>
      </dsp:style>
    </dsp:sp>
    <dsp:sp modelId="{CE43866D-E2FD-4820-B664-CE2DF1D8B62A}">
      <dsp:nvSpPr>
        <dsp:cNvPr id="0" name=""/>
        <dsp:cNvSpPr/>
      </dsp:nvSpPr>
      <dsp:spPr>
        <a:xfrm>
          <a:off x="411479" y="3155310"/>
          <a:ext cx="5760720" cy="944640"/>
        </a:xfrm>
        <a:prstGeom prst="roundRect">
          <a:avLst/>
        </a:prstGeom>
        <a:solidFill>
          <a:schemeClr val="accent5">
            <a:hueOff val="-9250886"/>
            <a:satOff val="46936"/>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422400">
            <a:lnSpc>
              <a:spcPct val="90000"/>
            </a:lnSpc>
            <a:spcBef>
              <a:spcPct val="0"/>
            </a:spcBef>
            <a:spcAft>
              <a:spcPct val="35000"/>
            </a:spcAft>
          </a:pPr>
          <a:r>
            <a:rPr lang="en-US" altLang="zh-CN" sz="3200" kern="1200" dirty="0" smtClean="0"/>
            <a:t>3</a:t>
          </a:r>
          <a:r>
            <a:rPr lang="zh-CN" altLang="en-US" sz="3200" kern="1200" dirty="0" smtClean="0"/>
            <a:t>、婴儿出生档案</a:t>
          </a:r>
          <a:endParaRPr lang="zh-CN" altLang="en-US" sz="3200" kern="1200" dirty="0"/>
        </a:p>
      </dsp:txBody>
      <dsp:txXfrm>
        <a:off x="411479" y="3155310"/>
        <a:ext cx="5760720" cy="944640"/>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6E61553-27CA-406D-BB7F-0E4D1AA16C21}">
      <dsp:nvSpPr>
        <dsp:cNvPr id="0" name=""/>
        <dsp:cNvSpPr/>
      </dsp:nvSpPr>
      <dsp:spPr>
        <a:xfrm>
          <a:off x="0" y="438389"/>
          <a:ext cx="8229600" cy="655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6B20B3-2983-4C39-8292-F7B2EC60997D}">
      <dsp:nvSpPr>
        <dsp:cNvPr id="0" name=""/>
        <dsp:cNvSpPr/>
      </dsp:nvSpPr>
      <dsp:spPr>
        <a:xfrm>
          <a:off x="411480" y="54629"/>
          <a:ext cx="5760720" cy="7675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55700">
            <a:lnSpc>
              <a:spcPct val="90000"/>
            </a:lnSpc>
            <a:spcBef>
              <a:spcPct val="0"/>
            </a:spcBef>
            <a:spcAft>
              <a:spcPct val="35000"/>
            </a:spcAft>
          </a:pPr>
          <a:r>
            <a:rPr lang="en-US" altLang="zh-CN" sz="2600" kern="1200" dirty="0" smtClean="0"/>
            <a:t>4</a:t>
          </a:r>
          <a:r>
            <a:rPr lang="zh-CN" altLang="en-US" sz="2600" kern="1200" dirty="0" smtClean="0"/>
            <a:t>、婴幼儿保健档案</a:t>
          </a:r>
          <a:endParaRPr lang="zh-CN" altLang="en-US" sz="2600" kern="1200" dirty="0"/>
        </a:p>
      </dsp:txBody>
      <dsp:txXfrm>
        <a:off x="411480" y="54629"/>
        <a:ext cx="5760720" cy="767520"/>
      </dsp:txXfrm>
    </dsp:sp>
    <dsp:sp modelId="{DA784237-E88E-46B5-9948-A81250C9DEF1}">
      <dsp:nvSpPr>
        <dsp:cNvPr id="0" name=""/>
        <dsp:cNvSpPr/>
      </dsp:nvSpPr>
      <dsp:spPr>
        <a:xfrm>
          <a:off x="0" y="1617749"/>
          <a:ext cx="8229600" cy="655200"/>
        </a:xfrm>
        <a:prstGeom prst="rect">
          <a:avLst/>
        </a:prstGeom>
        <a:solidFill>
          <a:schemeClr val="lt1">
            <a:alpha val="90000"/>
            <a:hueOff val="0"/>
            <a:satOff val="0"/>
            <a:lumOff val="0"/>
            <a:alphaOff val="0"/>
          </a:schemeClr>
        </a:solidFill>
        <a:ln w="25400" cap="flat" cmpd="sng" algn="ctr">
          <a:solidFill>
            <a:schemeClr val="accent4">
              <a:hueOff val="3199605"/>
              <a:satOff val="-3690"/>
              <a:lumOff val="2941"/>
              <a:alphaOff val="0"/>
            </a:schemeClr>
          </a:solidFill>
          <a:prstDash val="solid"/>
        </a:ln>
        <a:effectLst/>
      </dsp:spPr>
      <dsp:style>
        <a:lnRef idx="2">
          <a:scrgbClr r="0" g="0" b="0"/>
        </a:lnRef>
        <a:fillRef idx="1">
          <a:scrgbClr r="0" g="0" b="0"/>
        </a:fillRef>
        <a:effectRef idx="0">
          <a:scrgbClr r="0" g="0" b="0"/>
        </a:effectRef>
        <a:fontRef idx="minor"/>
      </dsp:style>
    </dsp:sp>
    <dsp:sp modelId="{1FE842F0-8E28-4C77-A390-A80BF822CE4D}">
      <dsp:nvSpPr>
        <dsp:cNvPr id="0" name=""/>
        <dsp:cNvSpPr/>
      </dsp:nvSpPr>
      <dsp:spPr>
        <a:xfrm>
          <a:off x="411480" y="1233989"/>
          <a:ext cx="5760720" cy="767520"/>
        </a:xfrm>
        <a:prstGeom prst="roundRect">
          <a:avLst/>
        </a:prstGeom>
        <a:solidFill>
          <a:schemeClr val="accent4">
            <a:hueOff val="3199605"/>
            <a:satOff val="-3690"/>
            <a:lumOff val="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55700">
            <a:lnSpc>
              <a:spcPct val="90000"/>
            </a:lnSpc>
            <a:spcBef>
              <a:spcPct val="0"/>
            </a:spcBef>
            <a:spcAft>
              <a:spcPct val="35000"/>
            </a:spcAft>
          </a:pPr>
          <a:r>
            <a:rPr lang="en-US" altLang="zh-CN" sz="2600" kern="1200" smtClean="0"/>
            <a:t>5</a:t>
          </a:r>
          <a:r>
            <a:rPr lang="zh-CN" altLang="en-US" sz="2600" kern="1200" smtClean="0"/>
            <a:t>、婴幼儿教育档案</a:t>
          </a:r>
          <a:endParaRPr lang="zh-CN" altLang="en-US" sz="2600" kern="1200" dirty="0" smtClean="0"/>
        </a:p>
      </dsp:txBody>
      <dsp:txXfrm>
        <a:off x="411480" y="1233989"/>
        <a:ext cx="5760720" cy="767520"/>
      </dsp:txXfrm>
    </dsp:sp>
    <dsp:sp modelId="{095485EF-4D35-4BDB-BAB4-69D924376F1C}">
      <dsp:nvSpPr>
        <dsp:cNvPr id="0" name=""/>
        <dsp:cNvSpPr/>
      </dsp:nvSpPr>
      <dsp:spPr>
        <a:xfrm>
          <a:off x="0" y="2797109"/>
          <a:ext cx="8229600" cy="655200"/>
        </a:xfrm>
        <a:prstGeom prst="rect">
          <a:avLst/>
        </a:prstGeom>
        <a:solidFill>
          <a:schemeClr val="lt1">
            <a:alpha val="90000"/>
            <a:hueOff val="0"/>
            <a:satOff val="0"/>
            <a:lumOff val="0"/>
            <a:alphaOff val="0"/>
          </a:schemeClr>
        </a:solidFill>
        <a:ln w="25400" cap="flat" cmpd="sng" algn="ctr">
          <a:solidFill>
            <a:schemeClr val="accent4">
              <a:hueOff val="6399209"/>
              <a:satOff val="-7380"/>
              <a:lumOff val="5882"/>
              <a:alphaOff val="0"/>
            </a:schemeClr>
          </a:solidFill>
          <a:prstDash val="solid"/>
        </a:ln>
        <a:effectLst/>
      </dsp:spPr>
      <dsp:style>
        <a:lnRef idx="2">
          <a:scrgbClr r="0" g="0" b="0"/>
        </a:lnRef>
        <a:fillRef idx="1">
          <a:scrgbClr r="0" g="0" b="0"/>
        </a:fillRef>
        <a:effectRef idx="0">
          <a:scrgbClr r="0" g="0" b="0"/>
        </a:effectRef>
        <a:fontRef idx="minor"/>
      </dsp:style>
    </dsp:sp>
    <dsp:sp modelId="{E028233C-25F1-420A-90D1-06EE4AA9A720}">
      <dsp:nvSpPr>
        <dsp:cNvPr id="0" name=""/>
        <dsp:cNvSpPr/>
      </dsp:nvSpPr>
      <dsp:spPr>
        <a:xfrm>
          <a:off x="411480" y="2413349"/>
          <a:ext cx="5760720" cy="767520"/>
        </a:xfrm>
        <a:prstGeom prst="roundRect">
          <a:avLst/>
        </a:prstGeom>
        <a:solidFill>
          <a:schemeClr val="accent4">
            <a:hueOff val="6399209"/>
            <a:satOff val="-7380"/>
            <a:lumOff val="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55700">
            <a:lnSpc>
              <a:spcPct val="90000"/>
            </a:lnSpc>
            <a:spcBef>
              <a:spcPct val="0"/>
            </a:spcBef>
            <a:spcAft>
              <a:spcPct val="35000"/>
            </a:spcAft>
          </a:pPr>
          <a:r>
            <a:rPr lang="en-US" altLang="zh-CN" sz="2600" kern="1200" smtClean="0"/>
            <a:t>6</a:t>
          </a:r>
          <a:r>
            <a:rPr lang="zh-CN" altLang="en-US" sz="2600" kern="1200" smtClean="0"/>
            <a:t>、婴幼儿音像档案</a:t>
          </a:r>
          <a:endParaRPr lang="zh-CN" altLang="en-US" sz="2600" kern="1200" dirty="0" smtClean="0"/>
        </a:p>
      </dsp:txBody>
      <dsp:txXfrm>
        <a:off x="411480" y="2413349"/>
        <a:ext cx="5760720" cy="767520"/>
      </dsp:txXfrm>
    </dsp:sp>
    <dsp:sp modelId="{2436F0BD-3BDB-412A-824E-94D2451C05AB}">
      <dsp:nvSpPr>
        <dsp:cNvPr id="0" name=""/>
        <dsp:cNvSpPr/>
      </dsp:nvSpPr>
      <dsp:spPr>
        <a:xfrm>
          <a:off x="0" y="3976470"/>
          <a:ext cx="8229600" cy="655200"/>
        </a:xfrm>
        <a:prstGeom prst="rect">
          <a:avLst/>
        </a:prstGeom>
        <a:solidFill>
          <a:schemeClr val="lt1">
            <a:alpha val="90000"/>
            <a:hueOff val="0"/>
            <a:satOff val="0"/>
            <a:lumOff val="0"/>
            <a:alphaOff val="0"/>
          </a:schemeClr>
        </a:solidFill>
        <a:ln w="25400" cap="flat" cmpd="sng" algn="ctr">
          <a:solidFill>
            <a:schemeClr val="accent4">
              <a:hueOff val="9598813"/>
              <a:satOff val="-11070"/>
              <a:lumOff val="8823"/>
              <a:alphaOff val="0"/>
            </a:schemeClr>
          </a:solidFill>
          <a:prstDash val="solid"/>
        </a:ln>
        <a:effectLst/>
      </dsp:spPr>
      <dsp:style>
        <a:lnRef idx="2">
          <a:scrgbClr r="0" g="0" b="0"/>
        </a:lnRef>
        <a:fillRef idx="1">
          <a:scrgbClr r="0" g="0" b="0"/>
        </a:fillRef>
        <a:effectRef idx="0">
          <a:scrgbClr r="0" g="0" b="0"/>
        </a:effectRef>
        <a:fontRef idx="minor"/>
      </dsp:style>
    </dsp:sp>
    <dsp:sp modelId="{5705F441-BDE9-4ED8-BDF6-F77A086B4DA2}">
      <dsp:nvSpPr>
        <dsp:cNvPr id="0" name=""/>
        <dsp:cNvSpPr/>
      </dsp:nvSpPr>
      <dsp:spPr>
        <a:xfrm>
          <a:off x="411480" y="3592710"/>
          <a:ext cx="5760720" cy="767520"/>
        </a:xfrm>
        <a:prstGeom prst="roundRect">
          <a:avLst/>
        </a:prstGeom>
        <a:solidFill>
          <a:schemeClr val="accent4">
            <a:hueOff val="9598813"/>
            <a:satOff val="-11070"/>
            <a:lumOff val="88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55700">
            <a:lnSpc>
              <a:spcPct val="90000"/>
            </a:lnSpc>
            <a:spcBef>
              <a:spcPct val="0"/>
            </a:spcBef>
            <a:spcAft>
              <a:spcPct val="35000"/>
            </a:spcAft>
          </a:pPr>
          <a:r>
            <a:rPr lang="en-US" altLang="zh-CN" sz="2600" kern="1200" dirty="0" smtClean="0"/>
            <a:t>7</a:t>
          </a:r>
          <a:r>
            <a:rPr lang="zh-CN" altLang="en-US" sz="2600" kern="1200" dirty="0" smtClean="0"/>
            <a:t>、其它档案材料</a:t>
          </a:r>
        </a:p>
      </dsp:txBody>
      <dsp:txXfrm>
        <a:off x="411480" y="3592710"/>
        <a:ext cx="5760720" cy="767520"/>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9BC19E7-5E54-423A-98E9-383C1ADF8B31}">
      <dsp:nvSpPr>
        <dsp:cNvPr id="0" name=""/>
        <dsp:cNvSpPr/>
      </dsp:nvSpPr>
      <dsp:spPr>
        <a:xfrm>
          <a:off x="2411" y="430410"/>
          <a:ext cx="1912739" cy="11476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t>学习课本</a:t>
          </a:r>
          <a:endParaRPr lang="zh-CN" altLang="en-US" sz="3000" kern="1200" dirty="0"/>
        </a:p>
      </dsp:txBody>
      <dsp:txXfrm>
        <a:off x="2411" y="430410"/>
        <a:ext cx="1912739" cy="1147643"/>
      </dsp:txXfrm>
    </dsp:sp>
    <dsp:sp modelId="{1D86AB10-D871-47EF-A876-76C614A6562F}">
      <dsp:nvSpPr>
        <dsp:cNvPr id="0" name=""/>
        <dsp:cNvSpPr/>
      </dsp:nvSpPr>
      <dsp:spPr>
        <a:xfrm>
          <a:off x="2106423" y="430410"/>
          <a:ext cx="1912739" cy="1147643"/>
        </a:xfrm>
        <a:prstGeom prst="rect">
          <a:avLst/>
        </a:prstGeom>
        <a:solidFill>
          <a:schemeClr val="accent5">
            <a:hueOff val="-925089"/>
            <a:satOff val="4694"/>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t>成绩单</a:t>
          </a:r>
          <a:endParaRPr lang="zh-CN" altLang="en-US" sz="3000" kern="1200" dirty="0"/>
        </a:p>
      </dsp:txBody>
      <dsp:txXfrm>
        <a:off x="2106423" y="430410"/>
        <a:ext cx="1912739" cy="1147643"/>
      </dsp:txXfrm>
    </dsp:sp>
    <dsp:sp modelId="{69D419C3-7068-4D69-99B8-D788E7C5E2D0}">
      <dsp:nvSpPr>
        <dsp:cNvPr id="0" name=""/>
        <dsp:cNvSpPr/>
      </dsp:nvSpPr>
      <dsp:spPr>
        <a:xfrm>
          <a:off x="4210436" y="430410"/>
          <a:ext cx="1912739" cy="1147643"/>
        </a:xfrm>
        <a:prstGeom prst="rect">
          <a:avLst/>
        </a:prstGeom>
        <a:solidFill>
          <a:schemeClr val="accent5">
            <a:hueOff val="-1850177"/>
            <a:satOff val="9387"/>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t>学习作业</a:t>
          </a:r>
          <a:endParaRPr lang="zh-CN" altLang="en-US" sz="3000" kern="1200" dirty="0"/>
        </a:p>
      </dsp:txBody>
      <dsp:txXfrm>
        <a:off x="4210436" y="430410"/>
        <a:ext cx="1912739" cy="1147643"/>
      </dsp:txXfrm>
    </dsp:sp>
    <dsp:sp modelId="{95BB9990-F002-49C1-9D75-D7B03D1E42C6}">
      <dsp:nvSpPr>
        <dsp:cNvPr id="0" name=""/>
        <dsp:cNvSpPr/>
      </dsp:nvSpPr>
      <dsp:spPr>
        <a:xfrm>
          <a:off x="6314449" y="430410"/>
          <a:ext cx="1912739" cy="1147643"/>
        </a:xfrm>
        <a:prstGeom prst="rect">
          <a:avLst/>
        </a:prstGeom>
        <a:solidFill>
          <a:schemeClr val="accent5">
            <a:hueOff val="-2775266"/>
            <a:satOff val="14081"/>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t>发表作品</a:t>
          </a:r>
          <a:endParaRPr lang="zh-CN" altLang="en-US" sz="3000" kern="1200" dirty="0"/>
        </a:p>
      </dsp:txBody>
      <dsp:txXfrm>
        <a:off x="6314449" y="430410"/>
        <a:ext cx="1912739" cy="1147643"/>
      </dsp:txXfrm>
    </dsp:sp>
    <dsp:sp modelId="{4EA201CB-B088-4237-84F7-7A4E705CD430}">
      <dsp:nvSpPr>
        <dsp:cNvPr id="0" name=""/>
        <dsp:cNvSpPr/>
      </dsp:nvSpPr>
      <dsp:spPr>
        <a:xfrm>
          <a:off x="2411" y="1769328"/>
          <a:ext cx="1912739" cy="1147643"/>
        </a:xfrm>
        <a:prstGeom prst="rect">
          <a:avLst/>
        </a:prstGeom>
        <a:solidFill>
          <a:schemeClr val="accent5">
            <a:hueOff val="-3700354"/>
            <a:satOff val="1877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t>证件</a:t>
          </a:r>
          <a:endParaRPr lang="zh-CN" altLang="en-US" sz="3000" kern="1200" dirty="0"/>
        </a:p>
      </dsp:txBody>
      <dsp:txXfrm>
        <a:off x="2411" y="1769328"/>
        <a:ext cx="1912739" cy="1147643"/>
      </dsp:txXfrm>
    </dsp:sp>
    <dsp:sp modelId="{8A4FB8D9-B526-448A-9FBB-00B22445FE10}">
      <dsp:nvSpPr>
        <dsp:cNvPr id="0" name=""/>
        <dsp:cNvSpPr/>
      </dsp:nvSpPr>
      <dsp:spPr>
        <a:xfrm>
          <a:off x="2106423" y="1769328"/>
          <a:ext cx="1912739" cy="1147643"/>
        </a:xfrm>
        <a:prstGeom prst="rect">
          <a:avLst/>
        </a:prstGeom>
        <a:solidFill>
          <a:schemeClr val="accent5">
            <a:hueOff val="-4625443"/>
            <a:satOff val="23468"/>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t>照片音像</a:t>
          </a:r>
          <a:endParaRPr lang="zh-CN" altLang="en-US" sz="3000" kern="1200" dirty="0"/>
        </a:p>
      </dsp:txBody>
      <dsp:txXfrm>
        <a:off x="2106423" y="1769328"/>
        <a:ext cx="1912739" cy="1147643"/>
      </dsp:txXfrm>
    </dsp:sp>
    <dsp:sp modelId="{107069D5-3070-4FA8-8FF5-25481D12BA1E}">
      <dsp:nvSpPr>
        <dsp:cNvPr id="0" name=""/>
        <dsp:cNvSpPr/>
      </dsp:nvSpPr>
      <dsp:spPr>
        <a:xfrm>
          <a:off x="4210436" y="1769328"/>
          <a:ext cx="1912739" cy="1147643"/>
        </a:xfrm>
        <a:prstGeom prst="rect">
          <a:avLst/>
        </a:prstGeom>
        <a:solidFill>
          <a:schemeClr val="accent5">
            <a:hueOff val="-5550531"/>
            <a:satOff val="28162"/>
            <a:lumOff val="-3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t>升学考试资料</a:t>
          </a:r>
          <a:endParaRPr lang="zh-CN" altLang="en-US" sz="3000" kern="1200" dirty="0"/>
        </a:p>
      </dsp:txBody>
      <dsp:txXfrm>
        <a:off x="4210436" y="1769328"/>
        <a:ext cx="1912739" cy="1147643"/>
      </dsp:txXfrm>
    </dsp:sp>
    <dsp:sp modelId="{A6126597-7A49-44F7-B103-EEF6AABC7246}">
      <dsp:nvSpPr>
        <dsp:cNvPr id="0" name=""/>
        <dsp:cNvSpPr/>
      </dsp:nvSpPr>
      <dsp:spPr>
        <a:xfrm>
          <a:off x="6314449" y="1769328"/>
          <a:ext cx="1912739" cy="1147643"/>
        </a:xfrm>
        <a:prstGeom prst="rect">
          <a:avLst/>
        </a:prstGeom>
        <a:solidFill>
          <a:schemeClr val="accent5">
            <a:hueOff val="-6475620"/>
            <a:satOff val="32855"/>
            <a:lumOff val="-3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t>日记</a:t>
          </a:r>
          <a:endParaRPr lang="zh-CN" altLang="en-US" sz="3000" kern="1200" dirty="0"/>
        </a:p>
      </dsp:txBody>
      <dsp:txXfrm>
        <a:off x="6314449" y="1769328"/>
        <a:ext cx="1912739" cy="1147643"/>
      </dsp:txXfrm>
    </dsp:sp>
    <dsp:sp modelId="{D97F1F6C-E422-477B-B640-A3EAAD5D396F}">
      <dsp:nvSpPr>
        <dsp:cNvPr id="0" name=""/>
        <dsp:cNvSpPr/>
      </dsp:nvSpPr>
      <dsp:spPr>
        <a:xfrm>
          <a:off x="0" y="3114683"/>
          <a:ext cx="1912739" cy="1147643"/>
        </a:xfrm>
        <a:prstGeom prst="rect">
          <a:avLst/>
        </a:prstGeom>
        <a:solidFill>
          <a:schemeClr val="accent5">
            <a:hueOff val="-7400709"/>
            <a:satOff val="37549"/>
            <a:lumOff val="-4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t>书信</a:t>
          </a:r>
          <a:endParaRPr lang="zh-CN" altLang="en-US" sz="3000" kern="1200" dirty="0"/>
        </a:p>
      </dsp:txBody>
      <dsp:txXfrm>
        <a:off x="0" y="3114683"/>
        <a:ext cx="1912739" cy="1147643"/>
      </dsp:txXfrm>
    </dsp:sp>
    <dsp:sp modelId="{D5EE239A-66C5-49CB-80B0-23F5F6A4A742}">
      <dsp:nvSpPr>
        <dsp:cNvPr id="0" name=""/>
        <dsp:cNvSpPr/>
      </dsp:nvSpPr>
      <dsp:spPr>
        <a:xfrm>
          <a:off x="2114533" y="3114683"/>
          <a:ext cx="1912739" cy="1147643"/>
        </a:xfrm>
        <a:prstGeom prst="rect">
          <a:avLst/>
        </a:prstGeom>
        <a:solidFill>
          <a:schemeClr val="accent5">
            <a:hueOff val="-8325797"/>
            <a:satOff val="42242"/>
            <a:lumOff val="-4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t>毕业纪念同学互赠</a:t>
          </a:r>
          <a:endParaRPr lang="zh-CN" altLang="en-US" sz="3000" kern="1200" dirty="0"/>
        </a:p>
      </dsp:txBody>
      <dsp:txXfrm>
        <a:off x="2114533" y="3114683"/>
        <a:ext cx="1912739" cy="1147643"/>
      </dsp:txXfrm>
    </dsp:sp>
    <dsp:sp modelId="{E07AF05F-EC56-43A8-8086-48B65BB57798}">
      <dsp:nvSpPr>
        <dsp:cNvPr id="0" name=""/>
        <dsp:cNvSpPr/>
      </dsp:nvSpPr>
      <dsp:spPr>
        <a:xfrm>
          <a:off x="4257681" y="3114683"/>
          <a:ext cx="1912739" cy="1147643"/>
        </a:xfrm>
        <a:prstGeom prst="rect">
          <a:avLst/>
        </a:prstGeom>
        <a:solidFill>
          <a:schemeClr val="accent5">
            <a:hueOff val="-9250886"/>
            <a:satOff val="46936"/>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zh-CN" altLang="en-US" sz="3000" kern="1200" dirty="0" smtClean="0"/>
            <a:t>择业材料</a:t>
          </a:r>
          <a:endParaRPr lang="zh-CN" altLang="en-US" sz="3000" kern="1200" dirty="0"/>
        </a:p>
      </dsp:txBody>
      <dsp:txXfrm>
        <a:off x="4257681" y="3114683"/>
        <a:ext cx="1912739" cy="1147643"/>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27E314C-CA02-4C94-84B9-F4150E944B8D}">
      <dsp:nvSpPr>
        <dsp:cNvPr id="0" name=""/>
        <dsp:cNvSpPr/>
      </dsp:nvSpPr>
      <dsp:spPr>
        <a:xfrm>
          <a:off x="0" y="0"/>
          <a:ext cx="1632469" cy="40640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CN" altLang="en-US" sz="3600" kern="1200" smtClean="0"/>
            <a:t>书信</a:t>
          </a:r>
          <a:endParaRPr lang="zh-CN" altLang="en-US" sz="3600" kern="1200"/>
        </a:p>
      </dsp:txBody>
      <dsp:txXfrm>
        <a:off x="0" y="1625600"/>
        <a:ext cx="1632469" cy="1625600"/>
      </dsp:txXfrm>
    </dsp:sp>
    <dsp:sp modelId="{30C5EE1D-6E72-47C0-88F5-FB97CD62233B}">
      <dsp:nvSpPr>
        <dsp:cNvPr id="0" name=""/>
        <dsp:cNvSpPr/>
      </dsp:nvSpPr>
      <dsp:spPr>
        <a:xfrm>
          <a:off x="139578" y="243840"/>
          <a:ext cx="1353312" cy="1353312"/>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15CFE7-FA75-403A-B98F-798BEC42D724}">
      <dsp:nvSpPr>
        <dsp:cNvPr id="0" name=""/>
        <dsp:cNvSpPr/>
      </dsp:nvSpPr>
      <dsp:spPr>
        <a:xfrm>
          <a:off x="1681444" y="0"/>
          <a:ext cx="1632469" cy="406400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CN" altLang="en-US" sz="3600" kern="1200" dirty="0" smtClean="0"/>
            <a:t>结婚证书</a:t>
          </a:r>
          <a:endParaRPr lang="zh-CN" altLang="en-US" sz="3600" kern="1200" dirty="0"/>
        </a:p>
      </dsp:txBody>
      <dsp:txXfrm>
        <a:off x="1681444" y="1625600"/>
        <a:ext cx="1632469" cy="1625600"/>
      </dsp:txXfrm>
    </dsp:sp>
    <dsp:sp modelId="{56FBEF9C-9A7E-4BE8-B541-232C2C9D67DA}">
      <dsp:nvSpPr>
        <dsp:cNvPr id="0" name=""/>
        <dsp:cNvSpPr/>
      </dsp:nvSpPr>
      <dsp:spPr>
        <a:xfrm>
          <a:off x="1821022" y="243840"/>
          <a:ext cx="1353312" cy="1353312"/>
        </a:xfrm>
        <a:prstGeom prst="ellipse">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2F44AA-A4FB-4391-909B-4EB02D2CB3F0}">
      <dsp:nvSpPr>
        <dsp:cNvPr id="0" name=""/>
        <dsp:cNvSpPr/>
      </dsp:nvSpPr>
      <dsp:spPr>
        <a:xfrm>
          <a:off x="3362888" y="0"/>
          <a:ext cx="1632469" cy="40640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CN" altLang="en-US" sz="3600" kern="1200" dirty="0" smtClean="0"/>
            <a:t>照片</a:t>
          </a:r>
          <a:endParaRPr lang="zh-CN" altLang="en-US" sz="3600" kern="1200" dirty="0"/>
        </a:p>
      </dsp:txBody>
      <dsp:txXfrm>
        <a:off x="3362888" y="1625600"/>
        <a:ext cx="1632469" cy="1625600"/>
      </dsp:txXfrm>
    </dsp:sp>
    <dsp:sp modelId="{7FC48C92-2359-4DCC-97D4-DA790F368605}">
      <dsp:nvSpPr>
        <dsp:cNvPr id="0" name=""/>
        <dsp:cNvSpPr/>
      </dsp:nvSpPr>
      <dsp:spPr>
        <a:xfrm>
          <a:off x="3502467" y="243840"/>
          <a:ext cx="1353312" cy="1353312"/>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36B029-2D50-4957-90D9-F1A56ABEAEF9}">
      <dsp:nvSpPr>
        <dsp:cNvPr id="0" name=""/>
        <dsp:cNvSpPr/>
      </dsp:nvSpPr>
      <dsp:spPr>
        <a:xfrm>
          <a:off x="5044332" y="0"/>
          <a:ext cx="1632469" cy="406400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CN" altLang="en-US" sz="3600" kern="1200" dirty="0" smtClean="0"/>
            <a:t>录像</a:t>
          </a:r>
          <a:endParaRPr lang="zh-CN" altLang="en-US" sz="3600" kern="1200" dirty="0"/>
        </a:p>
      </dsp:txBody>
      <dsp:txXfrm>
        <a:off x="5044332" y="1625600"/>
        <a:ext cx="1632469" cy="1625600"/>
      </dsp:txXfrm>
    </dsp:sp>
    <dsp:sp modelId="{821496E6-3120-4A82-AA17-CA3EA8BEF9C8}">
      <dsp:nvSpPr>
        <dsp:cNvPr id="0" name=""/>
        <dsp:cNvSpPr/>
      </dsp:nvSpPr>
      <dsp:spPr>
        <a:xfrm>
          <a:off x="5183911" y="243840"/>
          <a:ext cx="1353312" cy="1353312"/>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C92B7B-F12E-4370-83E4-E85B47012539}">
      <dsp:nvSpPr>
        <dsp:cNvPr id="0" name=""/>
        <dsp:cNvSpPr/>
      </dsp:nvSpPr>
      <dsp:spPr>
        <a:xfrm>
          <a:off x="6725776" y="0"/>
          <a:ext cx="1632469" cy="406400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lvl="0" algn="ctr" defTabSz="1600200">
            <a:lnSpc>
              <a:spcPct val="90000"/>
            </a:lnSpc>
            <a:spcBef>
              <a:spcPct val="0"/>
            </a:spcBef>
            <a:spcAft>
              <a:spcPct val="35000"/>
            </a:spcAft>
          </a:pPr>
          <a:r>
            <a:rPr lang="zh-CN" altLang="en-US" sz="3600" kern="1200" dirty="0" smtClean="0"/>
            <a:t>实物</a:t>
          </a:r>
          <a:endParaRPr lang="zh-CN" altLang="en-US" sz="3600" kern="1200" dirty="0"/>
        </a:p>
      </dsp:txBody>
      <dsp:txXfrm>
        <a:off x="6725776" y="1625600"/>
        <a:ext cx="1632469" cy="1625600"/>
      </dsp:txXfrm>
    </dsp:sp>
    <dsp:sp modelId="{647958AE-FE0F-441B-A9B1-E29D9C38D83E}">
      <dsp:nvSpPr>
        <dsp:cNvPr id="0" name=""/>
        <dsp:cNvSpPr/>
      </dsp:nvSpPr>
      <dsp:spPr>
        <a:xfrm>
          <a:off x="6865355" y="243840"/>
          <a:ext cx="1353312" cy="1353312"/>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4A5261-1108-4186-B7CC-B645A2A4E2EE}">
      <dsp:nvSpPr>
        <dsp:cNvPr id="0" name=""/>
        <dsp:cNvSpPr/>
      </dsp:nvSpPr>
      <dsp:spPr>
        <a:xfrm>
          <a:off x="334329" y="3251200"/>
          <a:ext cx="7689586" cy="609600"/>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E9E0B5-94BB-4609-8913-702F21E0FFE8}">
      <dsp:nvSpPr>
        <dsp:cNvPr id="0" name=""/>
        <dsp:cNvSpPr/>
      </dsp:nvSpPr>
      <dsp:spPr>
        <a:xfrm>
          <a:off x="0" y="671512"/>
          <a:ext cx="2571749" cy="154305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CN" altLang="en-US" sz="2900" kern="1200" dirty="0" smtClean="0"/>
            <a:t>工作日记</a:t>
          </a:r>
          <a:endParaRPr lang="zh-CN" altLang="en-US" sz="2900" kern="1200" dirty="0"/>
        </a:p>
      </dsp:txBody>
      <dsp:txXfrm>
        <a:off x="0" y="671512"/>
        <a:ext cx="2571749" cy="1543050"/>
      </dsp:txXfrm>
    </dsp:sp>
    <dsp:sp modelId="{E40A3401-CE70-4631-962C-EB28716C4DC9}">
      <dsp:nvSpPr>
        <dsp:cNvPr id="0" name=""/>
        <dsp:cNvSpPr/>
      </dsp:nvSpPr>
      <dsp:spPr>
        <a:xfrm>
          <a:off x="2828925" y="671512"/>
          <a:ext cx="2571749" cy="1543050"/>
        </a:xfrm>
        <a:prstGeom prst="rect">
          <a:avLst/>
        </a:prstGeom>
        <a:solidFill>
          <a:schemeClr val="accent4">
            <a:hueOff val="2399703"/>
            <a:satOff val="-2768"/>
            <a:lumOff val="22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CN" altLang="en-US" sz="2900" kern="1200" dirty="0" smtClean="0"/>
            <a:t>论文著作</a:t>
          </a:r>
          <a:endParaRPr lang="zh-CN" altLang="en-US" sz="2900" kern="1200" dirty="0"/>
        </a:p>
      </dsp:txBody>
      <dsp:txXfrm>
        <a:off x="2828925" y="671512"/>
        <a:ext cx="2571749" cy="1543050"/>
      </dsp:txXfrm>
    </dsp:sp>
    <dsp:sp modelId="{E398F1F3-9458-4461-82D0-4D38F0BC6E8A}">
      <dsp:nvSpPr>
        <dsp:cNvPr id="0" name=""/>
        <dsp:cNvSpPr/>
      </dsp:nvSpPr>
      <dsp:spPr>
        <a:xfrm>
          <a:off x="5657849" y="671512"/>
          <a:ext cx="2571749" cy="1543050"/>
        </a:xfrm>
        <a:prstGeom prst="rect">
          <a:avLst/>
        </a:prstGeom>
        <a:solidFill>
          <a:schemeClr val="accent4">
            <a:hueOff val="4799407"/>
            <a:satOff val="-5535"/>
            <a:lumOff val="4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zh-CN" altLang="en-US" sz="3200" kern="1200" dirty="0" smtClean="0"/>
            <a:t>科研、革新、发明材料</a:t>
          </a:r>
          <a:endParaRPr lang="zh-CN" altLang="en-US" sz="3200" kern="1200" dirty="0"/>
        </a:p>
      </dsp:txBody>
      <dsp:txXfrm>
        <a:off x="5657849" y="671512"/>
        <a:ext cx="2571749" cy="1543050"/>
      </dsp:txXfrm>
    </dsp:sp>
    <dsp:sp modelId="{A8096B60-ACFF-4137-AFB8-4531725696C5}">
      <dsp:nvSpPr>
        <dsp:cNvPr id="0" name=""/>
        <dsp:cNvSpPr/>
      </dsp:nvSpPr>
      <dsp:spPr>
        <a:xfrm>
          <a:off x="1242991" y="2471737"/>
          <a:ext cx="2800378" cy="1543050"/>
        </a:xfrm>
        <a:prstGeom prst="rect">
          <a:avLst/>
        </a:prstGeom>
        <a:solidFill>
          <a:schemeClr val="accent4">
            <a:hueOff val="7199110"/>
            <a:satOff val="-8303"/>
            <a:lumOff val="6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zh-CN" altLang="en-US" sz="2900" kern="1200" dirty="0" smtClean="0"/>
            <a:t>履历和奖惩材料</a:t>
          </a:r>
          <a:endParaRPr lang="zh-CN" altLang="en-US" sz="2900" kern="1200" dirty="0"/>
        </a:p>
      </dsp:txBody>
      <dsp:txXfrm>
        <a:off x="1242991" y="2471737"/>
        <a:ext cx="2800378" cy="1543050"/>
      </dsp:txXfrm>
    </dsp:sp>
    <dsp:sp modelId="{699C7995-1EB1-4FC0-A91D-8287E0D366C1}">
      <dsp:nvSpPr>
        <dsp:cNvPr id="0" name=""/>
        <dsp:cNvSpPr/>
      </dsp:nvSpPr>
      <dsp:spPr>
        <a:xfrm>
          <a:off x="4371987" y="2471737"/>
          <a:ext cx="2686064" cy="1543050"/>
        </a:xfrm>
        <a:prstGeom prst="rect">
          <a:avLst/>
        </a:prstGeom>
        <a:solidFill>
          <a:schemeClr val="accent4">
            <a:hueOff val="9598813"/>
            <a:satOff val="-11070"/>
            <a:lumOff val="88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l" defTabSz="1289050">
            <a:lnSpc>
              <a:spcPct val="90000"/>
            </a:lnSpc>
            <a:spcBef>
              <a:spcPct val="0"/>
            </a:spcBef>
            <a:spcAft>
              <a:spcPct val="35000"/>
            </a:spcAft>
          </a:pPr>
          <a:r>
            <a:rPr lang="zh-CN" altLang="en-US" sz="2900" kern="1200" dirty="0" smtClean="0"/>
            <a:t>工作中的照片、录音、录像及其它</a:t>
          </a:r>
          <a:endParaRPr lang="zh-CN" altLang="en-US" sz="2900" kern="1200" dirty="0"/>
        </a:p>
      </dsp:txBody>
      <dsp:txXfrm>
        <a:off x="4371987" y="2471737"/>
        <a:ext cx="2686064" cy="1543050"/>
      </dsp:txXfrm>
    </dsp:sp>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86C1BFB-FB5C-40A7-ACED-9B65BABC058D}">
      <dsp:nvSpPr>
        <dsp:cNvPr id="0" name=""/>
        <dsp:cNvSpPr/>
      </dsp:nvSpPr>
      <dsp:spPr>
        <a:xfrm rot="5400000">
          <a:off x="4817174" y="-1793779"/>
          <a:ext cx="1208186" cy="5102369"/>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zh-CN" altLang="en-US" sz="1700" kern="1200" dirty="0" smtClean="0"/>
            <a:t>家庭物资管理记录、家务劳动记录、储蓄记录储蓄记录表应与所持的存储单分别放置、家庭理财账薄，分为“日常开销账”、“菜金专用账”、“红白事礼单”等</a:t>
          </a:r>
          <a:endParaRPr lang="zh-CN" altLang="en-US" sz="1700" kern="1200" dirty="0"/>
        </a:p>
      </dsp:txBody>
      <dsp:txXfrm rot="5400000">
        <a:off x="4817174" y="-1793779"/>
        <a:ext cx="1208186" cy="5102369"/>
      </dsp:txXfrm>
    </dsp:sp>
    <dsp:sp modelId="{40A6DA87-BCED-4932-91E9-466A8693C076}">
      <dsp:nvSpPr>
        <dsp:cNvPr id="0" name=""/>
        <dsp:cNvSpPr/>
      </dsp:nvSpPr>
      <dsp:spPr>
        <a:xfrm>
          <a:off x="0" y="2288"/>
          <a:ext cx="2870082" cy="1510233"/>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zh-CN" altLang="en-US" sz="3900" kern="1200" dirty="0" smtClean="0"/>
            <a:t>当家理财记录</a:t>
          </a:r>
          <a:endParaRPr lang="zh-CN" altLang="en-US" sz="3900" kern="1200" dirty="0"/>
        </a:p>
      </dsp:txBody>
      <dsp:txXfrm>
        <a:off x="0" y="2288"/>
        <a:ext cx="2870082" cy="1510233"/>
      </dsp:txXfrm>
    </dsp:sp>
    <dsp:sp modelId="{96BECDB6-91B4-46DE-99F4-0B2EB41983FE}">
      <dsp:nvSpPr>
        <dsp:cNvPr id="0" name=""/>
        <dsp:cNvSpPr/>
      </dsp:nvSpPr>
      <dsp:spPr>
        <a:xfrm rot="5400000">
          <a:off x="4817174" y="-208034"/>
          <a:ext cx="1208186" cy="5102369"/>
        </a:xfrm>
        <a:prstGeom prst="round2SameRect">
          <a:avLst/>
        </a:prstGeom>
        <a:solidFill>
          <a:schemeClr val="accent4">
            <a:tint val="40000"/>
            <a:alpha val="90000"/>
            <a:hueOff val="5020196"/>
            <a:satOff val="-3250"/>
            <a:lumOff val="812"/>
            <a:alphaOff val="0"/>
          </a:schemeClr>
        </a:solidFill>
        <a:ln w="25400" cap="flat" cmpd="sng" algn="ctr">
          <a:solidFill>
            <a:schemeClr val="accent4">
              <a:tint val="40000"/>
              <a:alpha val="90000"/>
              <a:hueOff val="5020196"/>
              <a:satOff val="-3250"/>
              <a:lumOff val="8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zh-CN" altLang="en-US" sz="1700" kern="1200" dirty="0" smtClean="0"/>
            <a:t>购物发票、说明书、线路图、保修单，各种缴费合同、凭证，各种工资条等</a:t>
          </a:r>
          <a:endParaRPr lang="zh-CN" altLang="en-US" sz="1700" kern="1200" dirty="0"/>
        </a:p>
      </dsp:txBody>
      <dsp:txXfrm rot="5400000">
        <a:off x="4817174" y="-208034"/>
        <a:ext cx="1208186" cy="5102369"/>
      </dsp:txXfrm>
    </dsp:sp>
    <dsp:sp modelId="{684E261C-7B3B-400C-86A0-9A7D8CF6D0AB}">
      <dsp:nvSpPr>
        <dsp:cNvPr id="0" name=""/>
        <dsp:cNvSpPr/>
      </dsp:nvSpPr>
      <dsp:spPr>
        <a:xfrm>
          <a:off x="0" y="1588033"/>
          <a:ext cx="2870082" cy="1510233"/>
        </a:xfrm>
        <a:prstGeom prst="roundRect">
          <a:avLst/>
        </a:prstGeom>
        <a:solidFill>
          <a:schemeClr val="accent4">
            <a:hueOff val="4799407"/>
            <a:satOff val="-5535"/>
            <a:lumOff val="4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zh-CN" altLang="en-US" sz="3900" kern="1200" dirty="0" smtClean="0"/>
            <a:t>收支凭证</a:t>
          </a:r>
          <a:endParaRPr lang="zh-CN" altLang="en-US" sz="3900" kern="1200" dirty="0"/>
        </a:p>
      </dsp:txBody>
      <dsp:txXfrm>
        <a:off x="0" y="1588033"/>
        <a:ext cx="2870082" cy="1510233"/>
      </dsp:txXfrm>
    </dsp:sp>
    <dsp:sp modelId="{5344C4F8-2737-42A5-BC29-95DCFBDA0280}">
      <dsp:nvSpPr>
        <dsp:cNvPr id="0" name=""/>
        <dsp:cNvSpPr/>
      </dsp:nvSpPr>
      <dsp:spPr>
        <a:xfrm rot="5400000">
          <a:off x="4817174" y="1377710"/>
          <a:ext cx="1208186" cy="5102369"/>
        </a:xfrm>
        <a:prstGeom prst="round2SameRect">
          <a:avLst/>
        </a:prstGeom>
        <a:solidFill>
          <a:schemeClr val="accent4">
            <a:tint val="40000"/>
            <a:alpha val="90000"/>
            <a:hueOff val="10040392"/>
            <a:satOff val="-6500"/>
            <a:lumOff val="1624"/>
            <a:alphaOff val="0"/>
          </a:schemeClr>
        </a:solidFill>
        <a:ln w="25400" cap="flat" cmpd="sng" algn="ctr">
          <a:solidFill>
            <a:schemeClr val="accent4">
              <a:tint val="40000"/>
              <a:alpha val="90000"/>
              <a:hueOff val="10040392"/>
              <a:satOff val="-6500"/>
              <a:lumOff val="16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zh-CN" altLang="en-US" sz="1700" kern="1200" dirty="0" smtClean="0"/>
            <a:t>购房合同书、协议书、过户证明、公证书、房产证、土地证、分房通知书、购房发票、分期付款凭证、装修设计方案、施工合同、维修记录、租赁合同等。</a:t>
          </a:r>
          <a:endParaRPr lang="zh-CN" altLang="en-US" sz="1700" kern="1200" dirty="0"/>
        </a:p>
      </dsp:txBody>
      <dsp:txXfrm rot="5400000">
        <a:off x="4817174" y="1377710"/>
        <a:ext cx="1208186" cy="5102369"/>
      </dsp:txXfrm>
    </dsp:sp>
    <dsp:sp modelId="{E62F946D-309B-4E90-A598-5998EA570DFF}">
      <dsp:nvSpPr>
        <dsp:cNvPr id="0" name=""/>
        <dsp:cNvSpPr/>
      </dsp:nvSpPr>
      <dsp:spPr>
        <a:xfrm>
          <a:off x="0" y="3173778"/>
          <a:ext cx="2870082" cy="1510233"/>
        </a:xfrm>
        <a:prstGeom prst="roundRect">
          <a:avLst/>
        </a:prstGeom>
        <a:solidFill>
          <a:schemeClr val="accent4">
            <a:hueOff val="9598813"/>
            <a:satOff val="-11070"/>
            <a:lumOff val="88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74295" rIns="148590" bIns="74295" numCol="1" spcCol="1270" anchor="ctr" anchorCtr="0">
          <a:noAutofit/>
        </a:bodyPr>
        <a:lstStyle/>
        <a:p>
          <a:pPr lvl="0" algn="ctr" defTabSz="1733550">
            <a:lnSpc>
              <a:spcPct val="90000"/>
            </a:lnSpc>
            <a:spcBef>
              <a:spcPct val="0"/>
            </a:spcBef>
            <a:spcAft>
              <a:spcPct val="35000"/>
            </a:spcAft>
          </a:pPr>
          <a:r>
            <a:rPr lang="zh-CN" altLang="en-US" sz="3900" kern="1200" dirty="0" smtClean="0"/>
            <a:t>家庭房产档案</a:t>
          </a:r>
          <a:endParaRPr lang="zh-CN" altLang="en-US" sz="3900" kern="1200" dirty="0"/>
        </a:p>
      </dsp:txBody>
      <dsp:txXfrm>
        <a:off x="0" y="3173778"/>
        <a:ext cx="2870082" cy="151023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D8DF009-9997-4F25-8D92-4625BE4C5C6B}">
      <dsp:nvSpPr>
        <dsp:cNvPr id="0" name=""/>
        <dsp:cNvSpPr/>
      </dsp:nvSpPr>
      <dsp:spPr>
        <a:xfrm>
          <a:off x="0" y="5490"/>
          <a:ext cx="8229600" cy="2281500"/>
        </a:xfrm>
        <a:prstGeom prst="roundRect">
          <a:avLst/>
        </a:prstGeom>
        <a:blipFill rotWithShape="0">
          <a:blip xmlns:r="http://schemas.openxmlformats.org/officeDocument/2006/relationships" r:embed="rId1">
            <a:duotone>
              <a:schemeClr val="accent3">
                <a:hueOff val="0"/>
                <a:satOff val="0"/>
                <a:lumOff val="0"/>
                <a:alphaOff val="0"/>
                <a:shade val="28000"/>
                <a:satMod val="100000"/>
              </a:schemeClr>
              <a:schemeClr val="accent3">
                <a:hueOff val="0"/>
                <a:satOff val="0"/>
                <a:lumOff val="0"/>
                <a:alphaOff val="0"/>
                <a:tint val="100000"/>
                <a:satMod val="200000"/>
              </a:schemeClr>
            </a:duotone>
          </a:blip>
          <a:tile tx="0" ty="0" sx="80000" sy="80000" flip="none" algn="tl"/>
        </a:blipFill>
        <a:ln>
          <a:noFill/>
        </a:ln>
        <a:effectLst>
          <a:outerShdw blurRad="34925" dist="31750" dir="5400000" algn="tl"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zh-CN" altLang="en-US" sz="3900" kern="1200" smtClean="0"/>
            <a:t>现在一般所讲的家庭，是指由婚姻关系、血缘关系或收养关系组成的社会生活的基层单位。</a:t>
          </a:r>
          <a:endParaRPr lang="zh-CN" altLang="en-US" sz="3900" kern="1200" dirty="0"/>
        </a:p>
      </dsp:txBody>
      <dsp:txXfrm>
        <a:off x="0" y="5490"/>
        <a:ext cx="8229600" cy="2281500"/>
      </dsp:txXfrm>
    </dsp:sp>
    <dsp:sp modelId="{C58937E3-589E-4834-9A46-012B793C37E3}">
      <dsp:nvSpPr>
        <dsp:cNvPr id="0" name=""/>
        <dsp:cNvSpPr/>
      </dsp:nvSpPr>
      <dsp:spPr>
        <a:xfrm>
          <a:off x="0" y="2399310"/>
          <a:ext cx="8229600" cy="2281500"/>
        </a:xfrm>
        <a:prstGeom prst="roundRect">
          <a:avLst/>
        </a:prstGeom>
        <a:blipFill rotWithShape="0">
          <a:blip xmlns:r="http://schemas.openxmlformats.org/officeDocument/2006/relationships" r:embed="rId1">
            <a:duotone>
              <a:schemeClr val="accent3">
                <a:hueOff val="-2017087"/>
                <a:satOff val="20606"/>
                <a:lumOff val="-9804"/>
                <a:alphaOff val="0"/>
                <a:shade val="28000"/>
                <a:satMod val="100000"/>
              </a:schemeClr>
              <a:schemeClr val="accent3">
                <a:hueOff val="-2017087"/>
                <a:satOff val="20606"/>
                <a:lumOff val="-9804"/>
                <a:alphaOff val="0"/>
                <a:tint val="100000"/>
                <a:satMod val="200000"/>
              </a:schemeClr>
            </a:duotone>
          </a:blip>
          <a:tile tx="0" ty="0" sx="80000" sy="80000" flip="none" algn="tl"/>
        </a:blipFill>
        <a:ln>
          <a:noFill/>
        </a:ln>
        <a:effectLst>
          <a:outerShdw blurRad="34925" dist="31750" dir="5400000" algn="tl" rotWithShape="0">
            <a:srgbClr val="000000">
              <a:alpha val="5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zh-CN" altLang="en-US" sz="3900" kern="1200" dirty="0" smtClean="0"/>
            <a:t>家庭，是社会的基本细胞。</a:t>
          </a:r>
          <a:endParaRPr lang="zh-CN" altLang="en-US" sz="3900" kern="1200" dirty="0"/>
        </a:p>
      </dsp:txBody>
      <dsp:txXfrm>
        <a:off x="0" y="2399310"/>
        <a:ext cx="8229600" cy="2281500"/>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6E56F66-D55B-4E9B-BBF1-1FD692300671}">
      <dsp:nvSpPr>
        <dsp:cNvPr id="0" name=""/>
        <dsp:cNvSpPr/>
      </dsp:nvSpPr>
      <dsp:spPr>
        <a:xfrm rot="5400000">
          <a:off x="4681750" y="-1490442"/>
          <a:ext cx="1828755" cy="5266944"/>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zh-CN" altLang="en-US" sz="1900" kern="1200" dirty="0" smtClean="0"/>
            <a:t>主要有储蓄、入股、股票、债券、期货、房地产经营过程中形成的存折、银行卡、对账单据、结算凭证等，家庭在财产、人身、养老、医疗、教育等方面购买的保险单据、理赔材料等。</a:t>
          </a:r>
          <a:endParaRPr lang="zh-CN" altLang="en-US" sz="1900" kern="1200" dirty="0"/>
        </a:p>
      </dsp:txBody>
      <dsp:txXfrm rot="5400000">
        <a:off x="4681750" y="-1490442"/>
        <a:ext cx="1828755" cy="5266944"/>
      </dsp:txXfrm>
    </dsp:sp>
    <dsp:sp modelId="{A817F678-B428-4C81-B3B6-FE91E0659A1D}">
      <dsp:nvSpPr>
        <dsp:cNvPr id="0" name=""/>
        <dsp:cNvSpPr/>
      </dsp:nvSpPr>
      <dsp:spPr>
        <a:xfrm>
          <a:off x="0" y="57"/>
          <a:ext cx="2962656" cy="2285944"/>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zh-CN" altLang="en-US" sz="4600" kern="1200" dirty="0" smtClean="0"/>
            <a:t>家庭投资理财档案</a:t>
          </a:r>
          <a:endParaRPr lang="zh-CN" altLang="en-US" sz="4600" kern="1200" dirty="0"/>
        </a:p>
      </dsp:txBody>
      <dsp:txXfrm>
        <a:off x="0" y="57"/>
        <a:ext cx="2962656" cy="2285944"/>
      </dsp:txXfrm>
    </dsp:sp>
    <dsp:sp modelId="{0F216E94-5660-4233-82A9-3996B9D1D06E}">
      <dsp:nvSpPr>
        <dsp:cNvPr id="0" name=""/>
        <dsp:cNvSpPr/>
      </dsp:nvSpPr>
      <dsp:spPr>
        <a:xfrm rot="5400000">
          <a:off x="4629237" y="909798"/>
          <a:ext cx="1933780" cy="5266944"/>
        </a:xfrm>
        <a:prstGeom prst="round2SameRect">
          <a:avLst/>
        </a:prstGeom>
        <a:solidFill>
          <a:schemeClr val="accent4">
            <a:tint val="40000"/>
            <a:alpha val="90000"/>
            <a:hueOff val="10040392"/>
            <a:satOff val="-6500"/>
            <a:lumOff val="1624"/>
            <a:alphaOff val="0"/>
          </a:schemeClr>
        </a:solidFill>
        <a:ln w="25400" cap="flat" cmpd="sng" algn="ctr">
          <a:solidFill>
            <a:schemeClr val="accent4">
              <a:tint val="40000"/>
              <a:alpha val="90000"/>
              <a:hueOff val="10040392"/>
              <a:satOff val="-6500"/>
              <a:lumOff val="16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zh-CN" altLang="en-US" sz="1900" kern="1200" dirty="0" smtClean="0"/>
            <a:t>家庭及成员在承包经营、办厂开店过程中形成的申请、批复、章程、制度，经营许可证、营业执照、法人登记、工商登记、税务登记、缴税凭证、信贷凭证、财务账目、订货合同、用工协议以及在经济纠纷中产生的档案材料。</a:t>
          </a:r>
          <a:endParaRPr lang="zh-CN" altLang="en-US" sz="1900" kern="1200" dirty="0"/>
        </a:p>
      </dsp:txBody>
      <dsp:txXfrm rot="5400000">
        <a:off x="4629237" y="909798"/>
        <a:ext cx="1933780" cy="5266944"/>
      </dsp:txXfrm>
    </dsp:sp>
    <dsp:sp modelId="{74B5EBAF-D91E-46E9-9787-F8B59EC2116D}">
      <dsp:nvSpPr>
        <dsp:cNvPr id="0" name=""/>
        <dsp:cNvSpPr/>
      </dsp:nvSpPr>
      <dsp:spPr>
        <a:xfrm>
          <a:off x="0" y="2400298"/>
          <a:ext cx="2962656" cy="2285944"/>
        </a:xfrm>
        <a:prstGeom prst="roundRect">
          <a:avLst/>
        </a:prstGeom>
        <a:solidFill>
          <a:schemeClr val="accent4">
            <a:hueOff val="9598813"/>
            <a:satOff val="-11070"/>
            <a:lumOff val="88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zh-CN" altLang="en-US" sz="4600" kern="1200" dirty="0" smtClean="0"/>
            <a:t>家庭经营活动档案</a:t>
          </a:r>
          <a:endParaRPr lang="zh-CN" altLang="en-US" sz="4600" kern="1200" dirty="0"/>
        </a:p>
      </dsp:txBody>
      <dsp:txXfrm>
        <a:off x="0" y="2400298"/>
        <a:ext cx="2962656" cy="2285944"/>
      </dsp:txXfrm>
    </dsp:sp>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9CC7D96-4B36-486E-B52F-A862C43434F1}">
      <dsp:nvSpPr>
        <dsp:cNvPr id="0" name=""/>
        <dsp:cNvSpPr/>
      </dsp:nvSpPr>
      <dsp:spPr>
        <a:xfrm>
          <a:off x="2571" y="76681"/>
          <a:ext cx="2507456" cy="85292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zh-CN" altLang="en-US" sz="2200" kern="1200" dirty="0" smtClean="0"/>
            <a:t>病历</a:t>
          </a:r>
          <a:endParaRPr lang="zh-CN" altLang="en-US" sz="2200" kern="1200" dirty="0"/>
        </a:p>
      </dsp:txBody>
      <dsp:txXfrm>
        <a:off x="2571" y="76681"/>
        <a:ext cx="2507456" cy="852920"/>
      </dsp:txXfrm>
    </dsp:sp>
    <dsp:sp modelId="{EC0192DD-0559-4537-94DA-D2546BDCE1E9}">
      <dsp:nvSpPr>
        <dsp:cNvPr id="0" name=""/>
        <dsp:cNvSpPr/>
      </dsp:nvSpPr>
      <dsp:spPr>
        <a:xfrm>
          <a:off x="2571" y="929602"/>
          <a:ext cx="2507456" cy="3680015"/>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zh-CN" altLang="en-US" sz="3200" kern="1200" dirty="0" smtClean="0"/>
            <a:t>病历卡</a:t>
          </a:r>
          <a:endParaRPr lang="zh-CN" altLang="en-US" sz="3200" kern="1200" dirty="0"/>
        </a:p>
        <a:p>
          <a:pPr marL="285750" lvl="1" indent="-285750" algn="l" defTabSz="1422400">
            <a:lnSpc>
              <a:spcPct val="90000"/>
            </a:lnSpc>
            <a:spcBef>
              <a:spcPct val="0"/>
            </a:spcBef>
            <a:spcAft>
              <a:spcPct val="15000"/>
            </a:spcAft>
            <a:buChar char="••"/>
          </a:pPr>
          <a:r>
            <a:rPr lang="zh-CN" altLang="en-US" sz="3200" kern="1200" dirty="0" smtClean="0"/>
            <a:t>病历本</a:t>
          </a:r>
          <a:endParaRPr lang="zh-CN" altLang="en-US" sz="3200" kern="1200" dirty="0"/>
        </a:p>
      </dsp:txBody>
      <dsp:txXfrm>
        <a:off x="2571" y="929602"/>
        <a:ext cx="2507456" cy="3680015"/>
      </dsp:txXfrm>
    </dsp:sp>
    <dsp:sp modelId="{3A0DAE4B-D355-4C84-A718-B5947AA9DA6E}">
      <dsp:nvSpPr>
        <dsp:cNvPr id="0" name=""/>
        <dsp:cNvSpPr/>
      </dsp:nvSpPr>
      <dsp:spPr>
        <a:xfrm>
          <a:off x="2861071" y="76681"/>
          <a:ext cx="2507456" cy="852920"/>
        </a:xfrm>
        <a:prstGeom prst="rect">
          <a:avLst/>
        </a:prstGeom>
        <a:solidFill>
          <a:schemeClr val="accent4">
            <a:hueOff val="4799407"/>
            <a:satOff val="-5535"/>
            <a:lumOff val="4412"/>
            <a:alphaOff val="0"/>
          </a:schemeClr>
        </a:solidFill>
        <a:ln w="25400" cap="flat" cmpd="sng" algn="ctr">
          <a:solidFill>
            <a:schemeClr val="accent4">
              <a:hueOff val="4799407"/>
              <a:satOff val="-5535"/>
              <a:lumOff val="44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zh-CN" altLang="en-US" sz="2200" kern="1200" dirty="0" smtClean="0"/>
            <a:t>常规检查、体检材料</a:t>
          </a:r>
          <a:endParaRPr lang="zh-CN" altLang="en-US" sz="2200" kern="1200" dirty="0"/>
        </a:p>
      </dsp:txBody>
      <dsp:txXfrm>
        <a:off x="2861071" y="76681"/>
        <a:ext cx="2507456" cy="852920"/>
      </dsp:txXfrm>
    </dsp:sp>
    <dsp:sp modelId="{BAEBF47A-9993-45D1-BCF9-ACF4CE095111}">
      <dsp:nvSpPr>
        <dsp:cNvPr id="0" name=""/>
        <dsp:cNvSpPr/>
      </dsp:nvSpPr>
      <dsp:spPr>
        <a:xfrm>
          <a:off x="2861071" y="929602"/>
          <a:ext cx="2507456" cy="3680015"/>
        </a:xfrm>
        <a:prstGeom prst="rect">
          <a:avLst/>
        </a:prstGeom>
        <a:solidFill>
          <a:schemeClr val="accent4">
            <a:tint val="40000"/>
            <a:alpha val="90000"/>
            <a:hueOff val="5020196"/>
            <a:satOff val="-3250"/>
            <a:lumOff val="812"/>
            <a:alphaOff val="0"/>
          </a:schemeClr>
        </a:solidFill>
        <a:ln w="25400" cap="flat" cmpd="sng" algn="ctr">
          <a:solidFill>
            <a:schemeClr val="accent4">
              <a:tint val="40000"/>
              <a:alpha val="90000"/>
              <a:hueOff val="5020196"/>
              <a:satOff val="-3250"/>
              <a:lumOff val="8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zh-CN" altLang="en-US" sz="2200" kern="1200" dirty="0" smtClean="0"/>
            <a:t>化验单、心电图、</a:t>
          </a:r>
          <a:r>
            <a:rPr lang="en-US" altLang="zh-CN" sz="2200" kern="1200" dirty="0" smtClean="0"/>
            <a:t>B</a:t>
          </a:r>
          <a:r>
            <a:rPr lang="zh-CN" altLang="en-US" sz="2200" kern="1200" dirty="0" smtClean="0"/>
            <a:t>超、</a:t>
          </a:r>
          <a:r>
            <a:rPr lang="en-US" altLang="zh-CN" sz="2200" kern="1200" dirty="0" smtClean="0"/>
            <a:t>X</a:t>
          </a:r>
          <a:r>
            <a:rPr lang="zh-CN" altLang="en-US" sz="2200" kern="1200" dirty="0" smtClean="0"/>
            <a:t>光照片和报告、</a:t>
          </a:r>
          <a:r>
            <a:rPr lang="en-US" altLang="zh-CN" sz="2200" kern="1200" dirty="0" smtClean="0"/>
            <a:t>CT</a:t>
          </a:r>
          <a:r>
            <a:rPr lang="zh-CN" altLang="en-US" sz="2200" kern="1200" dirty="0" smtClean="0"/>
            <a:t>照片和报告、核磁共振照片和报告等各种疾病检查的原始单据，定期、不定期体检材料，职业病等专门体检材料等</a:t>
          </a:r>
          <a:endParaRPr lang="zh-CN" altLang="en-US" sz="2200" kern="1200" dirty="0"/>
        </a:p>
      </dsp:txBody>
      <dsp:txXfrm>
        <a:off x="2861071" y="929602"/>
        <a:ext cx="2507456" cy="3680015"/>
      </dsp:txXfrm>
    </dsp:sp>
    <dsp:sp modelId="{B33C475E-602B-4548-9BED-72C929253969}">
      <dsp:nvSpPr>
        <dsp:cNvPr id="0" name=""/>
        <dsp:cNvSpPr/>
      </dsp:nvSpPr>
      <dsp:spPr>
        <a:xfrm>
          <a:off x="5719571" y="76681"/>
          <a:ext cx="2507456" cy="852920"/>
        </a:xfrm>
        <a:prstGeom prst="rect">
          <a:avLst/>
        </a:prstGeom>
        <a:solidFill>
          <a:schemeClr val="accent4">
            <a:hueOff val="9598813"/>
            <a:satOff val="-11070"/>
            <a:lumOff val="8823"/>
            <a:alphaOff val="0"/>
          </a:schemeClr>
        </a:solidFill>
        <a:ln w="25400" cap="flat" cmpd="sng" algn="ctr">
          <a:solidFill>
            <a:schemeClr val="accent4">
              <a:hueOff val="9598813"/>
              <a:satOff val="-11070"/>
              <a:lumOff val="8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lvl="0" algn="ctr" defTabSz="977900">
            <a:lnSpc>
              <a:spcPct val="90000"/>
            </a:lnSpc>
            <a:spcBef>
              <a:spcPct val="0"/>
            </a:spcBef>
            <a:spcAft>
              <a:spcPct val="35000"/>
            </a:spcAft>
          </a:pPr>
          <a:r>
            <a:rPr lang="zh-CN" altLang="en-US" sz="2200" kern="1200" dirty="0" smtClean="0"/>
            <a:t>家庭监测记录</a:t>
          </a:r>
          <a:endParaRPr lang="zh-CN" altLang="en-US" sz="2200" kern="1200" dirty="0"/>
        </a:p>
      </dsp:txBody>
      <dsp:txXfrm>
        <a:off x="5719571" y="76681"/>
        <a:ext cx="2507456" cy="852920"/>
      </dsp:txXfrm>
    </dsp:sp>
    <dsp:sp modelId="{EF8981EC-0791-4E2C-8CB2-E37FFB763CBC}">
      <dsp:nvSpPr>
        <dsp:cNvPr id="0" name=""/>
        <dsp:cNvSpPr/>
      </dsp:nvSpPr>
      <dsp:spPr>
        <a:xfrm>
          <a:off x="5719571" y="929602"/>
          <a:ext cx="2507456" cy="3680015"/>
        </a:xfrm>
        <a:prstGeom prst="rect">
          <a:avLst/>
        </a:prstGeom>
        <a:solidFill>
          <a:schemeClr val="accent4">
            <a:tint val="40000"/>
            <a:alpha val="90000"/>
            <a:hueOff val="10040392"/>
            <a:satOff val="-6500"/>
            <a:lumOff val="1624"/>
            <a:alphaOff val="0"/>
          </a:schemeClr>
        </a:solidFill>
        <a:ln w="25400" cap="flat" cmpd="sng" algn="ctr">
          <a:solidFill>
            <a:schemeClr val="accent4">
              <a:tint val="40000"/>
              <a:alpha val="90000"/>
              <a:hueOff val="10040392"/>
              <a:satOff val="-6500"/>
              <a:lumOff val="16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zh-CN" altLang="en-US" sz="2200" kern="1200" dirty="0" smtClean="0"/>
            <a:t>指在家庭中对病人病情进行监测过程中形成的监测记录、陪护记录、康复治疗方案等。</a:t>
          </a:r>
          <a:endParaRPr lang="zh-CN" altLang="en-US" sz="2200" kern="1200" dirty="0"/>
        </a:p>
      </dsp:txBody>
      <dsp:txXfrm>
        <a:off x="5719571" y="929602"/>
        <a:ext cx="2507456" cy="3680015"/>
      </dsp:txXfrm>
    </dsp:sp>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CF62674-7D74-49E1-B267-DF060FAA6F13}">
      <dsp:nvSpPr>
        <dsp:cNvPr id="0" name=""/>
        <dsp:cNvSpPr/>
      </dsp:nvSpPr>
      <dsp:spPr>
        <a:xfrm>
          <a:off x="2571" y="54089"/>
          <a:ext cx="2507456" cy="691200"/>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zh-CN" altLang="en-US" sz="2400" kern="1200" dirty="0" smtClean="0"/>
            <a:t>保健养生材料</a:t>
          </a:r>
          <a:endParaRPr lang="zh-CN" altLang="en-US" sz="2400" kern="1200" dirty="0"/>
        </a:p>
      </dsp:txBody>
      <dsp:txXfrm>
        <a:off x="2571" y="54089"/>
        <a:ext cx="2507456" cy="691200"/>
      </dsp:txXfrm>
    </dsp:sp>
    <dsp:sp modelId="{C86D32C5-BA61-4E27-9CF7-D0AC16E449DF}">
      <dsp:nvSpPr>
        <dsp:cNvPr id="0" name=""/>
        <dsp:cNvSpPr/>
      </dsp:nvSpPr>
      <dsp:spPr>
        <a:xfrm>
          <a:off x="2571" y="745290"/>
          <a:ext cx="2507456" cy="388692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CN" altLang="en-US" sz="2400" kern="1200" dirty="0" smtClean="0"/>
            <a:t>定制食谱、菜谱</a:t>
          </a:r>
          <a:endParaRPr lang="zh-CN" altLang="en-US" sz="2400" kern="1200" dirty="0"/>
        </a:p>
        <a:p>
          <a:pPr marL="228600" lvl="1" indent="-228600" algn="l" defTabSz="1066800">
            <a:lnSpc>
              <a:spcPct val="90000"/>
            </a:lnSpc>
            <a:spcBef>
              <a:spcPct val="0"/>
            </a:spcBef>
            <a:spcAft>
              <a:spcPct val="15000"/>
            </a:spcAft>
            <a:buChar char="••"/>
          </a:pPr>
          <a:r>
            <a:rPr lang="zh-CN" altLang="en-US" sz="2400" kern="1200" dirty="0" smtClean="0"/>
            <a:t>养生知识收集</a:t>
          </a:r>
          <a:endParaRPr lang="zh-CN" altLang="en-US" sz="2400" kern="1200" dirty="0"/>
        </a:p>
        <a:p>
          <a:pPr marL="228600" lvl="1" indent="-228600" algn="l" defTabSz="1066800">
            <a:lnSpc>
              <a:spcPct val="90000"/>
            </a:lnSpc>
            <a:spcBef>
              <a:spcPct val="0"/>
            </a:spcBef>
            <a:spcAft>
              <a:spcPct val="15000"/>
            </a:spcAft>
            <a:buChar char="••"/>
          </a:pPr>
          <a:r>
            <a:rPr lang="zh-CN" altLang="en-US" sz="2400" kern="1200" dirty="0" smtClean="0"/>
            <a:t>家传秘方、偏方</a:t>
          </a:r>
          <a:endParaRPr lang="zh-CN" altLang="en-US" sz="2400" kern="1200" dirty="0"/>
        </a:p>
        <a:p>
          <a:pPr marL="228600" lvl="1" indent="-228600" algn="l" defTabSz="1066800">
            <a:lnSpc>
              <a:spcPct val="90000"/>
            </a:lnSpc>
            <a:spcBef>
              <a:spcPct val="0"/>
            </a:spcBef>
            <a:spcAft>
              <a:spcPct val="15000"/>
            </a:spcAft>
            <a:buChar char="••"/>
          </a:pPr>
          <a:r>
            <a:rPr lang="zh-CN" altLang="en-US" sz="2400" kern="1200" dirty="0" smtClean="0"/>
            <a:t>养生心得体会</a:t>
          </a:r>
          <a:endParaRPr lang="zh-CN" altLang="en-US" sz="2400" kern="1200" dirty="0"/>
        </a:p>
        <a:p>
          <a:pPr marL="228600" lvl="1" indent="-228600" algn="l" defTabSz="1066800">
            <a:lnSpc>
              <a:spcPct val="90000"/>
            </a:lnSpc>
            <a:spcBef>
              <a:spcPct val="0"/>
            </a:spcBef>
            <a:spcAft>
              <a:spcPct val="15000"/>
            </a:spcAft>
            <a:buChar char="••"/>
          </a:pPr>
          <a:r>
            <a:rPr lang="zh-CN" altLang="en-US" sz="2400" kern="1200" dirty="0" smtClean="0"/>
            <a:t>健身卡、美容卡，保健器材说明书等</a:t>
          </a:r>
          <a:endParaRPr lang="zh-CN" altLang="en-US" sz="2400" kern="1200" dirty="0"/>
        </a:p>
      </dsp:txBody>
      <dsp:txXfrm>
        <a:off x="2571" y="745290"/>
        <a:ext cx="2507456" cy="3886920"/>
      </dsp:txXfrm>
    </dsp:sp>
    <dsp:sp modelId="{74758BCE-685F-4B5B-88F1-AFFDA6AC0B6C}">
      <dsp:nvSpPr>
        <dsp:cNvPr id="0" name=""/>
        <dsp:cNvSpPr/>
      </dsp:nvSpPr>
      <dsp:spPr>
        <a:xfrm>
          <a:off x="2861071" y="54089"/>
          <a:ext cx="2507456" cy="691200"/>
        </a:xfrm>
        <a:prstGeom prst="rect">
          <a:avLst/>
        </a:prstGeom>
        <a:solidFill>
          <a:schemeClr val="accent4">
            <a:hueOff val="4799407"/>
            <a:satOff val="-5535"/>
            <a:lumOff val="4412"/>
            <a:alphaOff val="0"/>
          </a:schemeClr>
        </a:solidFill>
        <a:ln w="25400" cap="flat" cmpd="sng" algn="ctr">
          <a:solidFill>
            <a:schemeClr val="accent4">
              <a:hueOff val="4799407"/>
              <a:satOff val="-5535"/>
              <a:lumOff val="44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zh-CN" altLang="en-US" sz="2400" kern="1200" dirty="0" smtClean="0"/>
            <a:t>病史记录材料</a:t>
          </a:r>
          <a:endParaRPr lang="zh-CN" altLang="en-US" sz="2400" kern="1200" dirty="0"/>
        </a:p>
      </dsp:txBody>
      <dsp:txXfrm>
        <a:off x="2861071" y="54089"/>
        <a:ext cx="2507456" cy="691200"/>
      </dsp:txXfrm>
    </dsp:sp>
    <dsp:sp modelId="{205D5C59-24B1-4D16-8A7A-75757A25E96F}">
      <dsp:nvSpPr>
        <dsp:cNvPr id="0" name=""/>
        <dsp:cNvSpPr/>
      </dsp:nvSpPr>
      <dsp:spPr>
        <a:xfrm>
          <a:off x="2861071" y="745290"/>
          <a:ext cx="2507456" cy="3886920"/>
        </a:xfrm>
        <a:prstGeom prst="rect">
          <a:avLst/>
        </a:prstGeom>
        <a:solidFill>
          <a:schemeClr val="accent4">
            <a:tint val="40000"/>
            <a:alpha val="90000"/>
            <a:hueOff val="5020196"/>
            <a:satOff val="-3250"/>
            <a:lumOff val="812"/>
            <a:alphaOff val="0"/>
          </a:schemeClr>
        </a:solidFill>
        <a:ln w="25400" cap="flat" cmpd="sng" algn="ctr">
          <a:solidFill>
            <a:schemeClr val="accent4">
              <a:tint val="40000"/>
              <a:alpha val="90000"/>
              <a:hueOff val="5020196"/>
              <a:satOff val="-3250"/>
              <a:lumOff val="8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CN" altLang="en-US" sz="2400" kern="1200" dirty="0" smtClean="0"/>
            <a:t>对家庭成员及家族的既往病史，特别是遗传病、传染病、过敏史等，可以采取表格方式进行记录、积累，对治疗、预防很有意义。</a:t>
          </a:r>
          <a:endParaRPr lang="zh-CN" altLang="en-US" sz="2400" kern="1200" dirty="0"/>
        </a:p>
      </dsp:txBody>
      <dsp:txXfrm>
        <a:off x="2861071" y="745290"/>
        <a:ext cx="2507456" cy="3886920"/>
      </dsp:txXfrm>
    </dsp:sp>
    <dsp:sp modelId="{E0D9A8EF-B639-4BAA-B0D9-ED6A102A9402}">
      <dsp:nvSpPr>
        <dsp:cNvPr id="0" name=""/>
        <dsp:cNvSpPr/>
      </dsp:nvSpPr>
      <dsp:spPr>
        <a:xfrm>
          <a:off x="5719571" y="54089"/>
          <a:ext cx="2507456" cy="691200"/>
        </a:xfrm>
        <a:prstGeom prst="rect">
          <a:avLst/>
        </a:prstGeom>
        <a:solidFill>
          <a:schemeClr val="accent4">
            <a:hueOff val="9598813"/>
            <a:satOff val="-11070"/>
            <a:lumOff val="8823"/>
            <a:alphaOff val="0"/>
          </a:schemeClr>
        </a:solidFill>
        <a:ln w="25400" cap="flat" cmpd="sng" algn="ctr">
          <a:solidFill>
            <a:schemeClr val="accent4">
              <a:hueOff val="9598813"/>
              <a:satOff val="-11070"/>
              <a:lumOff val="882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zh-CN" altLang="en-US" sz="2400" kern="1200" dirty="0" smtClean="0"/>
            <a:t>其它材料</a:t>
          </a:r>
          <a:endParaRPr lang="zh-CN" altLang="en-US" sz="2400" kern="1200" dirty="0"/>
        </a:p>
      </dsp:txBody>
      <dsp:txXfrm>
        <a:off x="5719571" y="54089"/>
        <a:ext cx="2507456" cy="691200"/>
      </dsp:txXfrm>
    </dsp:sp>
    <dsp:sp modelId="{1D655F2D-EB3F-43B0-BAC4-C81E80294A08}">
      <dsp:nvSpPr>
        <dsp:cNvPr id="0" name=""/>
        <dsp:cNvSpPr/>
      </dsp:nvSpPr>
      <dsp:spPr>
        <a:xfrm>
          <a:off x="5719571" y="745290"/>
          <a:ext cx="2507456" cy="3886920"/>
        </a:xfrm>
        <a:prstGeom prst="rect">
          <a:avLst/>
        </a:prstGeom>
        <a:solidFill>
          <a:schemeClr val="accent4">
            <a:tint val="40000"/>
            <a:alpha val="90000"/>
            <a:hueOff val="10040392"/>
            <a:satOff val="-6500"/>
            <a:lumOff val="1624"/>
            <a:alphaOff val="0"/>
          </a:schemeClr>
        </a:solidFill>
        <a:ln w="25400" cap="flat" cmpd="sng" algn="ctr">
          <a:solidFill>
            <a:schemeClr val="accent4">
              <a:tint val="40000"/>
              <a:alpha val="90000"/>
              <a:hueOff val="10040392"/>
              <a:satOff val="-6500"/>
              <a:lumOff val="16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zh-CN" altLang="en-US" sz="2400" kern="1200" dirty="0" smtClean="0"/>
            <a:t>药品说明书、用药记录、医疗证、医疗卡、医疗费用收据等</a:t>
          </a:r>
          <a:endParaRPr lang="zh-CN" altLang="en-US" sz="2400" kern="1200" dirty="0"/>
        </a:p>
      </dsp:txBody>
      <dsp:txXfrm>
        <a:off x="5719571" y="745290"/>
        <a:ext cx="2507456" cy="3886920"/>
      </dsp:txXfrm>
    </dsp:sp>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84018F5-1EF7-442D-87C9-F0894DB5167D}">
      <dsp:nvSpPr>
        <dsp:cNvPr id="0" name=""/>
        <dsp:cNvSpPr/>
      </dsp:nvSpPr>
      <dsp:spPr>
        <a:xfrm>
          <a:off x="869528" y="1067782"/>
          <a:ext cx="1629095" cy="1086606"/>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zh-CN" altLang="en-US" sz="2400" kern="1200" dirty="0" smtClean="0"/>
            <a:t>家谱</a:t>
          </a:r>
          <a:endParaRPr lang="zh-CN" altLang="en-US" sz="2400" kern="1200" dirty="0"/>
        </a:p>
      </dsp:txBody>
      <dsp:txXfrm>
        <a:off x="1130183" y="1067782"/>
        <a:ext cx="1368439" cy="1086606"/>
      </dsp:txXfrm>
    </dsp:sp>
    <dsp:sp modelId="{4796ADE3-431F-4D16-8F89-4BECBC526790}">
      <dsp:nvSpPr>
        <dsp:cNvPr id="0" name=""/>
        <dsp:cNvSpPr/>
      </dsp:nvSpPr>
      <dsp:spPr>
        <a:xfrm>
          <a:off x="869528" y="2154388"/>
          <a:ext cx="1629095" cy="1086606"/>
        </a:xfrm>
        <a:prstGeom prst="rect">
          <a:avLst/>
        </a:prstGeom>
        <a:solidFill>
          <a:schemeClr val="accent5">
            <a:tint val="40000"/>
            <a:alpha val="90000"/>
            <a:hueOff val="-1227209"/>
            <a:satOff val="5352"/>
            <a:lumOff val="8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zh-CN" altLang="en-US" sz="2400" kern="1200" dirty="0" smtClean="0"/>
            <a:t>宗谱</a:t>
          </a:r>
          <a:endParaRPr lang="zh-CN" altLang="en-US" sz="2400" kern="1200" dirty="0"/>
        </a:p>
      </dsp:txBody>
      <dsp:txXfrm>
        <a:off x="1130183" y="2154388"/>
        <a:ext cx="1368439" cy="1086606"/>
      </dsp:txXfrm>
    </dsp:sp>
    <dsp:sp modelId="{398A8AF3-C26E-44D4-A90C-691E31DB7689}">
      <dsp:nvSpPr>
        <dsp:cNvPr id="0" name=""/>
        <dsp:cNvSpPr/>
      </dsp:nvSpPr>
      <dsp:spPr>
        <a:xfrm>
          <a:off x="869528" y="3240994"/>
          <a:ext cx="1629095" cy="1086606"/>
        </a:xfrm>
        <a:prstGeom prst="rect">
          <a:avLst/>
        </a:prstGeom>
        <a:solidFill>
          <a:schemeClr val="accent5">
            <a:tint val="40000"/>
            <a:alpha val="90000"/>
            <a:hueOff val="-2454418"/>
            <a:satOff val="10704"/>
            <a:lumOff val="16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zh-CN" altLang="en-US" sz="2400" kern="1200" dirty="0" smtClean="0"/>
            <a:t>族谱</a:t>
          </a:r>
          <a:endParaRPr lang="zh-CN" altLang="en-US" sz="2400" kern="1200" dirty="0"/>
        </a:p>
      </dsp:txBody>
      <dsp:txXfrm>
        <a:off x="1130183" y="3240994"/>
        <a:ext cx="1368439" cy="1086606"/>
      </dsp:txXfrm>
    </dsp:sp>
    <dsp:sp modelId="{F6AB52A5-C08B-484A-9B48-14ADD5F14D7B}">
      <dsp:nvSpPr>
        <dsp:cNvPr id="0" name=""/>
        <dsp:cNvSpPr/>
      </dsp:nvSpPr>
      <dsp:spPr>
        <a:xfrm>
          <a:off x="677" y="633356"/>
          <a:ext cx="1086063" cy="1086063"/>
        </a:xfrm>
        <a:prstGeom prst="ellipse">
          <a:avLst/>
        </a:prstGeom>
        <a:solidFill>
          <a:schemeClr val="accent5">
            <a:hueOff val="0"/>
            <a:satOff val="0"/>
            <a:lumOff val="0"/>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zh-CN" altLang="en-US" sz="2500" kern="1200" dirty="0" smtClean="0"/>
            <a:t>谱牒</a:t>
          </a:r>
          <a:endParaRPr lang="zh-CN" altLang="en-US" sz="2500" kern="1200" dirty="0"/>
        </a:p>
      </dsp:txBody>
      <dsp:txXfrm>
        <a:off x="677" y="633356"/>
        <a:ext cx="1086063" cy="1086063"/>
      </dsp:txXfrm>
    </dsp:sp>
    <dsp:sp modelId="{DDF90BA3-951B-4996-BFB9-70C7A031F3CA}">
      <dsp:nvSpPr>
        <dsp:cNvPr id="0" name=""/>
        <dsp:cNvSpPr/>
      </dsp:nvSpPr>
      <dsp:spPr>
        <a:xfrm>
          <a:off x="3584686" y="1067782"/>
          <a:ext cx="1629095" cy="1086606"/>
        </a:xfrm>
        <a:prstGeom prst="rect">
          <a:avLst/>
        </a:prstGeom>
        <a:solidFill>
          <a:schemeClr val="accent5">
            <a:tint val="40000"/>
            <a:alpha val="90000"/>
            <a:hueOff val="-3681628"/>
            <a:satOff val="16056"/>
            <a:lumOff val="24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zh-CN" altLang="en-US" sz="2400" kern="1200" dirty="0" smtClean="0"/>
            <a:t>回忆录</a:t>
          </a:r>
          <a:endParaRPr lang="zh-CN" altLang="en-US" sz="2400" kern="1200" dirty="0"/>
        </a:p>
      </dsp:txBody>
      <dsp:txXfrm>
        <a:off x="3845342" y="1067782"/>
        <a:ext cx="1368439" cy="1086606"/>
      </dsp:txXfrm>
    </dsp:sp>
    <dsp:sp modelId="{4E00BFBC-59D4-4C4B-A9B4-62213176BA9A}">
      <dsp:nvSpPr>
        <dsp:cNvPr id="0" name=""/>
        <dsp:cNvSpPr/>
      </dsp:nvSpPr>
      <dsp:spPr>
        <a:xfrm>
          <a:off x="3584686" y="2154388"/>
          <a:ext cx="1629095" cy="1086606"/>
        </a:xfrm>
        <a:prstGeom prst="rect">
          <a:avLst/>
        </a:prstGeom>
        <a:solidFill>
          <a:schemeClr val="accent5">
            <a:tint val="40000"/>
            <a:alpha val="90000"/>
            <a:hueOff val="-4908837"/>
            <a:satOff val="21407"/>
            <a:lumOff val="32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eaLnBrk="1" latinLnBrk="0">
            <a:lnSpc>
              <a:spcPct val="90000"/>
            </a:lnSpc>
            <a:spcBef>
              <a:spcPct val="0"/>
            </a:spcBef>
            <a:spcAft>
              <a:spcPct val="35000"/>
            </a:spcAft>
          </a:pPr>
          <a:r>
            <a:rPr lang="zh-CN" altLang="en-US" sz="2400" kern="1200" dirty="0" smtClean="0"/>
            <a:t>家族介绍</a:t>
          </a:r>
          <a:endParaRPr lang="zh-CN" altLang="en-US" sz="2400" kern="1200" dirty="0"/>
        </a:p>
      </dsp:txBody>
      <dsp:txXfrm>
        <a:off x="3845342" y="2154388"/>
        <a:ext cx="1368439" cy="1086606"/>
      </dsp:txXfrm>
    </dsp:sp>
    <dsp:sp modelId="{A5F2BD58-3640-4880-AB5B-BC655BFF2E95}">
      <dsp:nvSpPr>
        <dsp:cNvPr id="0" name=""/>
        <dsp:cNvSpPr/>
      </dsp:nvSpPr>
      <dsp:spPr>
        <a:xfrm>
          <a:off x="3584686" y="3240994"/>
          <a:ext cx="1629095" cy="1086606"/>
        </a:xfrm>
        <a:prstGeom prst="rect">
          <a:avLst/>
        </a:prstGeom>
        <a:solidFill>
          <a:schemeClr val="accent5">
            <a:tint val="40000"/>
            <a:alpha val="90000"/>
            <a:hueOff val="-6136046"/>
            <a:satOff val="26759"/>
            <a:lumOff val="40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eaLnBrk="1" latinLnBrk="0">
            <a:lnSpc>
              <a:spcPct val="90000"/>
            </a:lnSpc>
            <a:spcBef>
              <a:spcPct val="0"/>
            </a:spcBef>
            <a:spcAft>
              <a:spcPct val="35000"/>
            </a:spcAft>
          </a:pPr>
          <a:r>
            <a:rPr lang="zh-CN" altLang="en-US" sz="2400" kern="1200" dirty="0" smtClean="0"/>
            <a:t>自传</a:t>
          </a:r>
          <a:endParaRPr lang="zh-CN" altLang="en-US" sz="2400" kern="1200" dirty="0"/>
        </a:p>
      </dsp:txBody>
      <dsp:txXfrm>
        <a:off x="3845342" y="3240994"/>
        <a:ext cx="1368439" cy="1086606"/>
      </dsp:txXfrm>
    </dsp:sp>
    <dsp:sp modelId="{123E56B6-3EE3-4DDA-ADC0-0B102AE9B859}">
      <dsp:nvSpPr>
        <dsp:cNvPr id="0" name=""/>
        <dsp:cNvSpPr/>
      </dsp:nvSpPr>
      <dsp:spPr>
        <a:xfrm>
          <a:off x="2715836" y="633356"/>
          <a:ext cx="1086063" cy="1086063"/>
        </a:xfrm>
        <a:prstGeom prst="ellipse">
          <a:avLst/>
        </a:prstGeom>
        <a:solidFill>
          <a:schemeClr val="accent5">
            <a:hueOff val="-4625443"/>
            <a:satOff val="23468"/>
            <a:lumOff val="-2745"/>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zh-CN" altLang="en-US" sz="2500" kern="1200" dirty="0" smtClean="0"/>
            <a:t>家史</a:t>
          </a:r>
          <a:endParaRPr lang="zh-CN" altLang="en-US" sz="2500" kern="1200" dirty="0"/>
        </a:p>
      </dsp:txBody>
      <dsp:txXfrm>
        <a:off x="2715836" y="633356"/>
        <a:ext cx="1086063" cy="1086063"/>
      </dsp:txXfrm>
    </dsp:sp>
    <dsp:sp modelId="{8F0EB63A-4555-419C-93F3-EB583A2DA34E}">
      <dsp:nvSpPr>
        <dsp:cNvPr id="0" name=""/>
        <dsp:cNvSpPr/>
      </dsp:nvSpPr>
      <dsp:spPr>
        <a:xfrm>
          <a:off x="6299845" y="1067782"/>
          <a:ext cx="1629095" cy="1086606"/>
        </a:xfrm>
        <a:prstGeom prst="rect">
          <a:avLst/>
        </a:prstGeom>
        <a:solidFill>
          <a:schemeClr val="accent5">
            <a:tint val="40000"/>
            <a:alpha val="90000"/>
            <a:hueOff val="-7363255"/>
            <a:satOff val="32111"/>
            <a:lumOff val="48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zh-CN" altLang="en-US" sz="2400" kern="1200" dirty="0" smtClean="0"/>
            <a:t>家教</a:t>
          </a:r>
          <a:endParaRPr lang="zh-CN" altLang="en-US" sz="2400" kern="1200" dirty="0"/>
        </a:p>
      </dsp:txBody>
      <dsp:txXfrm>
        <a:off x="6560500" y="1067782"/>
        <a:ext cx="1368439" cy="1086606"/>
      </dsp:txXfrm>
    </dsp:sp>
    <dsp:sp modelId="{7BEEFAFB-A891-4332-BFEE-8E967655021D}">
      <dsp:nvSpPr>
        <dsp:cNvPr id="0" name=""/>
        <dsp:cNvSpPr/>
      </dsp:nvSpPr>
      <dsp:spPr>
        <a:xfrm>
          <a:off x="6299845" y="2154388"/>
          <a:ext cx="1629095" cy="1086606"/>
        </a:xfrm>
        <a:prstGeom prst="rect">
          <a:avLst/>
        </a:prstGeom>
        <a:solidFill>
          <a:schemeClr val="accent5">
            <a:tint val="40000"/>
            <a:alpha val="90000"/>
            <a:hueOff val="-8590464"/>
            <a:satOff val="37463"/>
            <a:lumOff val="56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zh-CN" altLang="en-US" sz="2400" kern="1200" dirty="0" smtClean="0"/>
            <a:t>家范</a:t>
          </a:r>
          <a:endParaRPr lang="zh-CN" altLang="en-US" sz="2400" kern="1200" dirty="0"/>
        </a:p>
      </dsp:txBody>
      <dsp:txXfrm>
        <a:off x="6560500" y="2154388"/>
        <a:ext cx="1368439" cy="1086606"/>
      </dsp:txXfrm>
    </dsp:sp>
    <dsp:sp modelId="{C227CD5B-7B64-4E74-9813-E3376FC3E11F}">
      <dsp:nvSpPr>
        <dsp:cNvPr id="0" name=""/>
        <dsp:cNvSpPr/>
      </dsp:nvSpPr>
      <dsp:spPr>
        <a:xfrm>
          <a:off x="6299845" y="3240994"/>
          <a:ext cx="1629095" cy="1086606"/>
        </a:xfrm>
        <a:prstGeom prst="rect">
          <a:avLst/>
        </a:prstGeom>
        <a:solidFill>
          <a:schemeClr val="accent5">
            <a:tint val="40000"/>
            <a:alpha val="90000"/>
            <a:hueOff val="-9817674"/>
            <a:satOff val="42815"/>
            <a:lumOff val="64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0688" rIns="170688" bIns="170688" numCol="1" spcCol="1270" anchor="ctr" anchorCtr="0">
          <a:noAutofit/>
        </a:bodyPr>
        <a:lstStyle/>
        <a:p>
          <a:pPr lvl="0" algn="l" defTabSz="1066800">
            <a:lnSpc>
              <a:spcPct val="90000"/>
            </a:lnSpc>
            <a:spcBef>
              <a:spcPct val="0"/>
            </a:spcBef>
            <a:spcAft>
              <a:spcPct val="35000"/>
            </a:spcAft>
          </a:pPr>
          <a:r>
            <a:rPr lang="zh-CN" altLang="en-US" sz="2400" kern="1200" dirty="0" smtClean="0"/>
            <a:t>家训</a:t>
          </a:r>
          <a:endParaRPr lang="zh-CN" altLang="en-US" sz="2400" kern="1200" dirty="0"/>
        </a:p>
      </dsp:txBody>
      <dsp:txXfrm>
        <a:off x="6560500" y="3240994"/>
        <a:ext cx="1368439" cy="1086606"/>
      </dsp:txXfrm>
    </dsp:sp>
    <dsp:sp modelId="{E7FD12F4-4450-42C3-BAFC-FED9B24CFE2A}">
      <dsp:nvSpPr>
        <dsp:cNvPr id="0" name=""/>
        <dsp:cNvSpPr/>
      </dsp:nvSpPr>
      <dsp:spPr>
        <a:xfrm>
          <a:off x="5430994" y="633356"/>
          <a:ext cx="1086063" cy="1086063"/>
        </a:xfrm>
        <a:prstGeom prst="ellipse">
          <a:avLst/>
        </a:prstGeom>
        <a:solidFill>
          <a:schemeClr val="accent5">
            <a:hueOff val="-9250886"/>
            <a:satOff val="46936"/>
            <a:lumOff val="-5490"/>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zh-CN" altLang="en-US" sz="2500" kern="1200" dirty="0" smtClean="0"/>
            <a:t>家规家训</a:t>
          </a:r>
          <a:endParaRPr lang="zh-CN" altLang="en-US" sz="2500" kern="1200" dirty="0"/>
        </a:p>
      </dsp:txBody>
      <dsp:txXfrm>
        <a:off x="5430994" y="633356"/>
        <a:ext cx="1086063" cy="1086063"/>
      </dsp:txXfrm>
    </dsp:sp>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279A399-86E7-40AE-B728-FB08BE55A027}">
      <dsp:nvSpPr>
        <dsp:cNvPr id="0" name=""/>
        <dsp:cNvSpPr/>
      </dsp:nvSpPr>
      <dsp:spPr>
        <a:xfrm>
          <a:off x="902423" y="877009"/>
          <a:ext cx="1690724" cy="1127713"/>
        </a:xfrm>
        <a:prstGeom prst="rect">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lvl="0" algn="l" defTabSz="1111250">
            <a:lnSpc>
              <a:spcPct val="90000"/>
            </a:lnSpc>
            <a:spcBef>
              <a:spcPct val="0"/>
            </a:spcBef>
            <a:spcAft>
              <a:spcPct val="35000"/>
            </a:spcAft>
          </a:pPr>
          <a:endParaRPr lang="zh-CN" altLang="en-US" sz="2500" kern="1200" dirty="0"/>
        </a:p>
      </dsp:txBody>
      <dsp:txXfrm>
        <a:off x="1172939" y="877009"/>
        <a:ext cx="1420208" cy="1127713"/>
      </dsp:txXfrm>
    </dsp:sp>
    <dsp:sp modelId="{68CCB63F-999D-49CA-AC13-96798034F027}">
      <dsp:nvSpPr>
        <dsp:cNvPr id="0" name=""/>
        <dsp:cNvSpPr/>
      </dsp:nvSpPr>
      <dsp:spPr>
        <a:xfrm>
          <a:off x="902423" y="2004723"/>
          <a:ext cx="1690724" cy="1127713"/>
        </a:xfrm>
        <a:prstGeom prst="rect">
          <a:avLst/>
        </a:prstGeom>
        <a:solidFill>
          <a:schemeClr val="accent4">
            <a:tint val="40000"/>
            <a:alpha val="90000"/>
            <a:hueOff val="1673399"/>
            <a:satOff val="-1083"/>
            <a:lumOff val="27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lvl="0" algn="l" defTabSz="1111250">
            <a:lnSpc>
              <a:spcPct val="90000"/>
            </a:lnSpc>
            <a:spcBef>
              <a:spcPct val="0"/>
            </a:spcBef>
            <a:spcAft>
              <a:spcPct val="35000"/>
            </a:spcAft>
          </a:pPr>
          <a:endParaRPr lang="zh-CN" altLang="en-US" sz="2500" kern="1200" dirty="0"/>
        </a:p>
      </dsp:txBody>
      <dsp:txXfrm>
        <a:off x="1172939" y="2004723"/>
        <a:ext cx="1420208" cy="1127713"/>
      </dsp:txXfrm>
    </dsp:sp>
    <dsp:sp modelId="{3EA6C244-65AB-4B8C-BD83-FB718F175F35}">
      <dsp:nvSpPr>
        <dsp:cNvPr id="0" name=""/>
        <dsp:cNvSpPr/>
      </dsp:nvSpPr>
      <dsp:spPr>
        <a:xfrm>
          <a:off x="703" y="426149"/>
          <a:ext cx="1127149" cy="1127149"/>
        </a:xfrm>
        <a:prstGeom prst="ellipse">
          <a:avLst/>
        </a:prstGeom>
        <a:solidFill>
          <a:schemeClr val="accent4">
            <a:hueOff val="0"/>
            <a:satOff val="0"/>
            <a:lumOff val="0"/>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zh-CN" altLang="en-US" sz="2600" kern="1200" smtClean="0"/>
            <a:t>家书</a:t>
          </a:r>
          <a:endParaRPr lang="zh-CN" altLang="en-US" sz="2600" kern="1200" dirty="0"/>
        </a:p>
      </dsp:txBody>
      <dsp:txXfrm>
        <a:off x="703" y="426149"/>
        <a:ext cx="1127149" cy="1127149"/>
      </dsp:txXfrm>
    </dsp:sp>
    <dsp:sp modelId="{A101ADDD-6130-4B60-BF04-2D4268A97F97}">
      <dsp:nvSpPr>
        <dsp:cNvPr id="0" name=""/>
        <dsp:cNvSpPr/>
      </dsp:nvSpPr>
      <dsp:spPr>
        <a:xfrm>
          <a:off x="3720297" y="877009"/>
          <a:ext cx="1690724" cy="1127713"/>
        </a:xfrm>
        <a:prstGeom prst="rect">
          <a:avLst/>
        </a:prstGeom>
        <a:solidFill>
          <a:schemeClr val="accent4">
            <a:tint val="40000"/>
            <a:alpha val="90000"/>
            <a:hueOff val="3346798"/>
            <a:satOff val="-2167"/>
            <a:lumOff val="541"/>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lvl="0" algn="l" defTabSz="1111250">
            <a:lnSpc>
              <a:spcPct val="90000"/>
            </a:lnSpc>
            <a:spcBef>
              <a:spcPct val="0"/>
            </a:spcBef>
            <a:spcAft>
              <a:spcPct val="35000"/>
            </a:spcAft>
          </a:pPr>
          <a:r>
            <a:rPr lang="zh-CN" altLang="en-US" sz="2500" kern="1200" dirty="0" smtClean="0"/>
            <a:t>家庭大事记</a:t>
          </a:r>
          <a:endParaRPr lang="zh-CN" altLang="en-US" sz="2500" kern="1200" dirty="0"/>
        </a:p>
      </dsp:txBody>
      <dsp:txXfrm>
        <a:off x="3990813" y="877009"/>
        <a:ext cx="1420208" cy="1127713"/>
      </dsp:txXfrm>
    </dsp:sp>
    <dsp:sp modelId="{C1DE1204-F411-4E08-9CFB-707C1573CCB8}">
      <dsp:nvSpPr>
        <dsp:cNvPr id="0" name=""/>
        <dsp:cNvSpPr/>
      </dsp:nvSpPr>
      <dsp:spPr>
        <a:xfrm>
          <a:off x="3720297" y="2004723"/>
          <a:ext cx="1690724" cy="1127713"/>
        </a:xfrm>
        <a:prstGeom prst="rect">
          <a:avLst/>
        </a:prstGeom>
        <a:solidFill>
          <a:schemeClr val="accent4">
            <a:tint val="40000"/>
            <a:alpha val="90000"/>
            <a:hueOff val="5020196"/>
            <a:satOff val="-3250"/>
            <a:lumOff val="812"/>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lvl="0" algn="l" defTabSz="1111250">
            <a:lnSpc>
              <a:spcPct val="90000"/>
            </a:lnSpc>
            <a:spcBef>
              <a:spcPct val="0"/>
            </a:spcBef>
            <a:spcAft>
              <a:spcPct val="35000"/>
            </a:spcAft>
          </a:pPr>
          <a:r>
            <a:rPr lang="zh-CN" altLang="en-US" sz="2500" kern="1200" dirty="0" smtClean="0"/>
            <a:t>家庭会议记录</a:t>
          </a:r>
          <a:endParaRPr lang="zh-CN" altLang="en-US" sz="2500" kern="1200" dirty="0"/>
        </a:p>
      </dsp:txBody>
      <dsp:txXfrm>
        <a:off x="3990813" y="2004723"/>
        <a:ext cx="1420208" cy="1127713"/>
      </dsp:txXfrm>
    </dsp:sp>
    <dsp:sp modelId="{69F6943A-9A11-44E5-9560-438169B6E090}">
      <dsp:nvSpPr>
        <dsp:cNvPr id="0" name=""/>
        <dsp:cNvSpPr/>
      </dsp:nvSpPr>
      <dsp:spPr>
        <a:xfrm>
          <a:off x="2818577" y="426149"/>
          <a:ext cx="1127149" cy="1127149"/>
        </a:xfrm>
        <a:prstGeom prst="ellipse">
          <a:avLst/>
        </a:prstGeom>
        <a:solidFill>
          <a:schemeClr val="accent4">
            <a:hueOff val="4799407"/>
            <a:satOff val="-5535"/>
            <a:lumOff val="4412"/>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zh-CN" altLang="en-US" sz="2600" kern="1200" dirty="0" smtClean="0"/>
            <a:t>大事记</a:t>
          </a:r>
          <a:endParaRPr lang="zh-CN" altLang="en-US" sz="2600" kern="1200" dirty="0"/>
        </a:p>
      </dsp:txBody>
      <dsp:txXfrm>
        <a:off x="2818577" y="426149"/>
        <a:ext cx="1127149" cy="1127149"/>
      </dsp:txXfrm>
    </dsp:sp>
    <dsp:sp modelId="{EAE81E9D-8509-4695-8E09-455F355D207D}">
      <dsp:nvSpPr>
        <dsp:cNvPr id="0" name=""/>
        <dsp:cNvSpPr/>
      </dsp:nvSpPr>
      <dsp:spPr>
        <a:xfrm>
          <a:off x="6538172" y="877009"/>
          <a:ext cx="1690724" cy="1127713"/>
        </a:xfrm>
        <a:prstGeom prst="rect">
          <a:avLst/>
        </a:prstGeom>
        <a:solidFill>
          <a:schemeClr val="accent4">
            <a:tint val="40000"/>
            <a:alpha val="90000"/>
            <a:hueOff val="6693595"/>
            <a:satOff val="-4333"/>
            <a:lumOff val="1083"/>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lvl="0" algn="l" defTabSz="1111250">
            <a:lnSpc>
              <a:spcPct val="90000"/>
            </a:lnSpc>
            <a:spcBef>
              <a:spcPct val="0"/>
            </a:spcBef>
            <a:spcAft>
              <a:spcPct val="35000"/>
            </a:spcAft>
          </a:pPr>
          <a:r>
            <a:rPr lang="zh-CN" altLang="en-US" sz="2500" kern="1200" dirty="0" smtClean="0"/>
            <a:t>照片</a:t>
          </a:r>
          <a:endParaRPr lang="zh-CN" altLang="en-US" sz="2500" kern="1200" dirty="0"/>
        </a:p>
      </dsp:txBody>
      <dsp:txXfrm>
        <a:off x="6808688" y="877009"/>
        <a:ext cx="1420208" cy="1127713"/>
      </dsp:txXfrm>
    </dsp:sp>
    <dsp:sp modelId="{F53A4676-264D-4602-AACD-B804129A13B0}">
      <dsp:nvSpPr>
        <dsp:cNvPr id="0" name=""/>
        <dsp:cNvSpPr/>
      </dsp:nvSpPr>
      <dsp:spPr>
        <a:xfrm>
          <a:off x="6538172" y="2004723"/>
          <a:ext cx="1690724" cy="1127713"/>
        </a:xfrm>
        <a:prstGeom prst="rect">
          <a:avLst/>
        </a:prstGeom>
        <a:solidFill>
          <a:schemeClr val="accent4">
            <a:tint val="40000"/>
            <a:alpha val="90000"/>
            <a:hueOff val="8366993"/>
            <a:satOff val="-5417"/>
            <a:lumOff val="1353"/>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lvl="0" algn="l" defTabSz="1111250">
            <a:lnSpc>
              <a:spcPct val="90000"/>
            </a:lnSpc>
            <a:spcBef>
              <a:spcPct val="0"/>
            </a:spcBef>
            <a:spcAft>
              <a:spcPct val="35000"/>
            </a:spcAft>
          </a:pPr>
          <a:r>
            <a:rPr lang="zh-CN" altLang="en-US" sz="2500" kern="1200" dirty="0" smtClean="0"/>
            <a:t>录音</a:t>
          </a:r>
          <a:endParaRPr lang="zh-CN" altLang="en-US" sz="2500" kern="1200" dirty="0"/>
        </a:p>
      </dsp:txBody>
      <dsp:txXfrm>
        <a:off x="6808688" y="2004723"/>
        <a:ext cx="1420208" cy="1127713"/>
      </dsp:txXfrm>
    </dsp:sp>
    <dsp:sp modelId="{43944774-9697-450C-8CAC-F8349466F536}">
      <dsp:nvSpPr>
        <dsp:cNvPr id="0" name=""/>
        <dsp:cNvSpPr/>
      </dsp:nvSpPr>
      <dsp:spPr>
        <a:xfrm>
          <a:off x="6538172" y="3132436"/>
          <a:ext cx="1690724" cy="1127713"/>
        </a:xfrm>
        <a:prstGeom prst="rect">
          <a:avLst/>
        </a:prstGeom>
        <a:solidFill>
          <a:schemeClr val="accent4">
            <a:tint val="40000"/>
            <a:alpha val="90000"/>
            <a:hueOff val="10040392"/>
            <a:satOff val="-6500"/>
            <a:lumOff val="1624"/>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lvl="0" algn="l" defTabSz="1111250">
            <a:lnSpc>
              <a:spcPct val="90000"/>
            </a:lnSpc>
            <a:spcBef>
              <a:spcPct val="0"/>
            </a:spcBef>
            <a:spcAft>
              <a:spcPct val="35000"/>
            </a:spcAft>
          </a:pPr>
          <a:r>
            <a:rPr lang="zh-CN" altLang="en-US" sz="2500" kern="1200" dirty="0" smtClean="0"/>
            <a:t>录像</a:t>
          </a:r>
          <a:endParaRPr lang="zh-CN" altLang="en-US" sz="2500" kern="1200" dirty="0"/>
        </a:p>
      </dsp:txBody>
      <dsp:txXfrm>
        <a:off x="6808688" y="3132436"/>
        <a:ext cx="1420208" cy="1127713"/>
      </dsp:txXfrm>
    </dsp:sp>
    <dsp:sp modelId="{29A4A91C-E78B-40F4-8C53-498C43B4A76B}">
      <dsp:nvSpPr>
        <dsp:cNvPr id="0" name=""/>
        <dsp:cNvSpPr/>
      </dsp:nvSpPr>
      <dsp:spPr>
        <a:xfrm>
          <a:off x="5636452" y="426149"/>
          <a:ext cx="1127149" cy="1127149"/>
        </a:xfrm>
        <a:prstGeom prst="ellipse">
          <a:avLst/>
        </a:prstGeom>
        <a:solidFill>
          <a:schemeClr val="accent4">
            <a:hueOff val="9598813"/>
            <a:satOff val="-11070"/>
            <a:lumOff val="8823"/>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zh-CN" altLang="en-US" sz="2600" kern="1200" dirty="0" smtClean="0"/>
            <a:t>照片、音像</a:t>
          </a:r>
          <a:endParaRPr lang="zh-CN" altLang="en-US" sz="2600" kern="1200" dirty="0"/>
        </a:p>
      </dsp:txBody>
      <dsp:txXfrm>
        <a:off x="5636452" y="426149"/>
        <a:ext cx="1127149" cy="1127149"/>
      </dsp:txXfrm>
    </dsp:sp>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A9AEF7C-E78B-403E-A124-A0432E87E90F}">
      <dsp:nvSpPr>
        <dsp:cNvPr id="0" name=""/>
        <dsp:cNvSpPr/>
      </dsp:nvSpPr>
      <dsp:spPr>
        <a:xfrm rot="5400000">
          <a:off x="5211801" y="-2150866"/>
          <a:ext cx="768653" cy="5266944"/>
        </a:xfrm>
        <a:prstGeom prst="round2Same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工作生产、学习教育、生活理财、文化娱乐、医疗保健类、综合类等等</a:t>
          </a:r>
          <a:endParaRPr lang="zh-CN" altLang="en-US" sz="2000" kern="1200" dirty="0"/>
        </a:p>
      </dsp:txBody>
      <dsp:txXfrm rot="5400000">
        <a:off x="5211801" y="-2150866"/>
        <a:ext cx="768653" cy="5266944"/>
      </dsp:txXfrm>
    </dsp:sp>
    <dsp:sp modelId="{28AEAB58-0295-4ABC-8632-6A178ACDAF3A}">
      <dsp:nvSpPr>
        <dsp:cNvPr id="0" name=""/>
        <dsp:cNvSpPr/>
      </dsp:nvSpPr>
      <dsp:spPr>
        <a:xfrm>
          <a:off x="0" y="2197"/>
          <a:ext cx="2962656" cy="960816"/>
        </a:xfrm>
        <a:prstGeom prst="roundRect">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CN" altLang="en-US" sz="2700" kern="1200" dirty="0" smtClean="0"/>
            <a:t>按职能</a:t>
          </a:r>
          <a:r>
            <a:rPr lang="en-US" altLang="zh-CN" sz="2700" kern="1200" dirty="0" smtClean="0"/>
            <a:t>(</a:t>
          </a:r>
          <a:r>
            <a:rPr lang="zh-CN" altLang="en-US" sz="2700" kern="1200" dirty="0" smtClean="0"/>
            <a:t>问题</a:t>
          </a:r>
          <a:r>
            <a:rPr lang="en-US" altLang="zh-CN" sz="2700" kern="1200" dirty="0" smtClean="0"/>
            <a:t>)</a:t>
          </a:r>
          <a:r>
            <a:rPr lang="zh-CN" altLang="en-US" sz="2700" kern="1200" dirty="0" smtClean="0"/>
            <a:t>分类</a:t>
          </a:r>
          <a:endParaRPr lang="zh-CN" altLang="en-US" sz="2700" kern="1200" dirty="0"/>
        </a:p>
      </dsp:txBody>
      <dsp:txXfrm>
        <a:off x="0" y="2197"/>
        <a:ext cx="2962656" cy="960816"/>
      </dsp:txXfrm>
    </dsp:sp>
    <dsp:sp modelId="{5F43DADD-45C8-46B1-A481-FBAF2C28EA39}">
      <dsp:nvSpPr>
        <dsp:cNvPr id="0" name=""/>
        <dsp:cNvSpPr/>
      </dsp:nvSpPr>
      <dsp:spPr>
        <a:xfrm rot="5400000">
          <a:off x="5211801" y="-1142009"/>
          <a:ext cx="768653" cy="5266944"/>
        </a:xfrm>
        <a:prstGeom prst="round2Same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每个家庭成员为一类</a:t>
          </a:r>
          <a:endParaRPr lang="zh-CN" altLang="en-US" sz="2000" kern="1200" dirty="0"/>
        </a:p>
      </dsp:txBody>
      <dsp:txXfrm rot="5400000">
        <a:off x="5211801" y="-1142009"/>
        <a:ext cx="768653" cy="5266944"/>
      </dsp:txXfrm>
    </dsp:sp>
    <dsp:sp modelId="{39A00C21-011E-4DA7-B46C-1B8266C692E2}">
      <dsp:nvSpPr>
        <dsp:cNvPr id="0" name=""/>
        <dsp:cNvSpPr/>
      </dsp:nvSpPr>
      <dsp:spPr>
        <a:xfrm>
          <a:off x="0" y="1011054"/>
          <a:ext cx="2962656" cy="960816"/>
        </a:xfrm>
        <a:prstGeom prst="roundRect">
          <a:avLst/>
        </a:prstGeom>
        <a:solidFill>
          <a:schemeClr val="accent5">
            <a:shade val="50000"/>
            <a:hueOff val="43353"/>
            <a:satOff val="2570"/>
            <a:lumOff val="147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CN" altLang="en-US" sz="2700" kern="1200" dirty="0" smtClean="0"/>
            <a:t>按家庭成员分类</a:t>
          </a:r>
          <a:endParaRPr lang="zh-CN" altLang="en-US" sz="2700" kern="1200" dirty="0"/>
        </a:p>
      </dsp:txBody>
      <dsp:txXfrm>
        <a:off x="0" y="1011054"/>
        <a:ext cx="2962656" cy="960816"/>
      </dsp:txXfrm>
    </dsp:sp>
    <dsp:sp modelId="{B76DEC01-2E44-4F90-B85E-32971C0E6275}">
      <dsp:nvSpPr>
        <dsp:cNvPr id="0" name=""/>
        <dsp:cNvSpPr/>
      </dsp:nvSpPr>
      <dsp:spPr>
        <a:xfrm rot="5400000">
          <a:off x="5211801" y="-133152"/>
          <a:ext cx="768653" cy="5266944"/>
        </a:xfrm>
        <a:prstGeom prst="round2Same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CN" altLang="en-US" sz="1800" kern="1200" dirty="0" smtClean="0"/>
            <a:t>宝宝康乐类、学生时代类、恋爱婚姻类、工作成果类、当家理财类、医疗保健类、家庭历史类、综合类等</a:t>
          </a:r>
          <a:endParaRPr lang="zh-CN" altLang="en-US" sz="1800" kern="1200" dirty="0"/>
        </a:p>
      </dsp:txBody>
      <dsp:txXfrm rot="5400000">
        <a:off x="5211801" y="-133152"/>
        <a:ext cx="768653" cy="5266944"/>
      </dsp:txXfrm>
    </dsp:sp>
    <dsp:sp modelId="{CA256B4B-E0FA-4038-B59E-E5B62370A9B9}">
      <dsp:nvSpPr>
        <dsp:cNvPr id="0" name=""/>
        <dsp:cNvSpPr/>
      </dsp:nvSpPr>
      <dsp:spPr>
        <a:xfrm>
          <a:off x="0" y="2019911"/>
          <a:ext cx="2962656" cy="960816"/>
        </a:xfrm>
        <a:prstGeom prst="roundRect">
          <a:avLst/>
        </a:prstGeom>
        <a:solidFill>
          <a:schemeClr val="accent5">
            <a:shade val="50000"/>
            <a:hueOff val="86706"/>
            <a:satOff val="5139"/>
            <a:lumOff val="295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CN" altLang="en-US" sz="2700" kern="1200" dirty="0" smtClean="0"/>
            <a:t>按档案内容分类</a:t>
          </a:r>
          <a:endParaRPr lang="zh-CN" altLang="en-US" sz="2700" kern="1200" dirty="0"/>
        </a:p>
      </dsp:txBody>
      <dsp:txXfrm>
        <a:off x="0" y="2019911"/>
        <a:ext cx="2962656" cy="960816"/>
      </dsp:txXfrm>
    </dsp:sp>
    <dsp:sp modelId="{F9A3DBF9-4127-48A5-AF6F-2C9C1628D174}">
      <dsp:nvSpPr>
        <dsp:cNvPr id="0" name=""/>
        <dsp:cNvSpPr/>
      </dsp:nvSpPr>
      <dsp:spPr>
        <a:xfrm rot="5400000">
          <a:off x="5211801" y="875705"/>
          <a:ext cx="768653" cy="5266944"/>
        </a:xfrm>
        <a:prstGeom prst="round2Same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CN" altLang="en-US" sz="1800" kern="1200" dirty="0" smtClean="0"/>
            <a:t>证书类、证券类、病历类、票据类、账目类、书信类、照片类、音像类、电子类及其他类</a:t>
          </a:r>
        </a:p>
      </dsp:txBody>
      <dsp:txXfrm rot="5400000">
        <a:off x="5211801" y="875705"/>
        <a:ext cx="768653" cy="5266944"/>
      </dsp:txXfrm>
    </dsp:sp>
    <dsp:sp modelId="{BB694898-F4D8-45E8-B7F5-B06C56CFCAC7}">
      <dsp:nvSpPr>
        <dsp:cNvPr id="0" name=""/>
        <dsp:cNvSpPr/>
      </dsp:nvSpPr>
      <dsp:spPr>
        <a:xfrm>
          <a:off x="0" y="3028768"/>
          <a:ext cx="2962656" cy="960816"/>
        </a:xfrm>
        <a:prstGeom prst="roundRect">
          <a:avLst/>
        </a:prstGeom>
        <a:solidFill>
          <a:schemeClr val="accent5">
            <a:shade val="50000"/>
            <a:hueOff val="86706"/>
            <a:satOff val="5139"/>
            <a:lumOff val="295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CN" altLang="en-US" sz="2700" kern="1200" dirty="0" smtClean="0"/>
            <a:t>按名称特征分类</a:t>
          </a:r>
          <a:endParaRPr lang="zh-CN" altLang="en-US" sz="2700" kern="1200" dirty="0"/>
        </a:p>
      </dsp:txBody>
      <dsp:txXfrm>
        <a:off x="0" y="3028768"/>
        <a:ext cx="2962656" cy="960816"/>
      </dsp:txXfrm>
    </dsp:sp>
    <dsp:sp modelId="{E45CB605-D304-4F67-B845-28591313F19E}">
      <dsp:nvSpPr>
        <dsp:cNvPr id="0" name=""/>
        <dsp:cNvSpPr/>
      </dsp:nvSpPr>
      <dsp:spPr>
        <a:xfrm rot="5400000">
          <a:off x="5211801" y="1884562"/>
          <a:ext cx="768653" cy="5266944"/>
        </a:xfrm>
        <a:prstGeom prst="round2SameRect">
          <a:avLst/>
        </a:prstGeom>
        <a:solidFill>
          <a:schemeClr val="accent5">
            <a:alpha val="90000"/>
            <a:tint val="55000"/>
            <a:hueOff val="0"/>
            <a:satOff val="0"/>
            <a:lumOff val="0"/>
            <a:alphaOff val="0"/>
          </a:schemeClr>
        </a:solidFill>
        <a:ln w="25400" cap="flat" cmpd="sng" algn="ctr">
          <a:solidFill>
            <a:schemeClr val="accent5">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CN" altLang="en-US" sz="1800" kern="1200" dirty="0" smtClean="0"/>
            <a:t>纸质、照片、录音、录像、磁盘、光盘及其他载体材料类。</a:t>
          </a:r>
          <a:endParaRPr lang="zh-CN" altLang="en-US" sz="1300" kern="1200" dirty="0"/>
        </a:p>
      </dsp:txBody>
      <dsp:txXfrm rot="5400000">
        <a:off x="5211801" y="1884562"/>
        <a:ext cx="768653" cy="5266944"/>
      </dsp:txXfrm>
    </dsp:sp>
    <dsp:sp modelId="{8B218BE0-FA87-49D2-B871-F3732BE1B843}">
      <dsp:nvSpPr>
        <dsp:cNvPr id="0" name=""/>
        <dsp:cNvSpPr/>
      </dsp:nvSpPr>
      <dsp:spPr>
        <a:xfrm>
          <a:off x="0" y="4037626"/>
          <a:ext cx="2962656" cy="960816"/>
        </a:xfrm>
        <a:prstGeom prst="roundRect">
          <a:avLst/>
        </a:prstGeom>
        <a:solidFill>
          <a:schemeClr val="accent5">
            <a:shade val="50000"/>
            <a:hueOff val="43353"/>
            <a:satOff val="2570"/>
            <a:lumOff val="147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zh-CN" altLang="en-US" sz="2700" kern="1200" dirty="0" smtClean="0"/>
            <a:t>按载体特征分类</a:t>
          </a:r>
          <a:endParaRPr lang="zh-CN" altLang="en-US" sz="2700" kern="1200" dirty="0"/>
        </a:p>
      </dsp:txBody>
      <dsp:txXfrm>
        <a:off x="0" y="4037626"/>
        <a:ext cx="2962656" cy="960816"/>
      </dsp:txXfrm>
    </dsp:sp>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506932C-8EC5-416D-9CAF-D1E5EA494CBF}">
      <dsp:nvSpPr>
        <dsp:cNvPr id="0" name=""/>
        <dsp:cNvSpPr/>
      </dsp:nvSpPr>
      <dsp:spPr>
        <a:xfrm>
          <a:off x="96578" y="1697"/>
          <a:ext cx="1291835" cy="64591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爸爸胡英俊</a:t>
          </a:r>
          <a:endParaRPr lang="zh-CN" altLang="en-US" sz="1800" kern="1200" dirty="0"/>
        </a:p>
      </dsp:txBody>
      <dsp:txXfrm>
        <a:off x="96578" y="1697"/>
        <a:ext cx="1291835" cy="645917"/>
      </dsp:txXfrm>
    </dsp:sp>
    <dsp:sp modelId="{D25DEBAC-EBB7-4F5D-B75C-4AAD53A1B7B4}">
      <dsp:nvSpPr>
        <dsp:cNvPr id="0" name=""/>
        <dsp:cNvSpPr/>
      </dsp:nvSpPr>
      <dsp:spPr>
        <a:xfrm>
          <a:off x="225762" y="647615"/>
          <a:ext cx="129183" cy="484438"/>
        </a:xfrm>
        <a:custGeom>
          <a:avLst/>
          <a:gdLst/>
          <a:ahLst/>
          <a:cxnLst/>
          <a:rect l="0" t="0" r="0" b="0"/>
          <a:pathLst>
            <a:path>
              <a:moveTo>
                <a:pt x="0" y="0"/>
              </a:moveTo>
              <a:lnTo>
                <a:pt x="0" y="484438"/>
              </a:lnTo>
              <a:lnTo>
                <a:pt x="129183" y="48443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AAAB38-1788-4617-BE1C-8F275A801C2B}">
      <dsp:nvSpPr>
        <dsp:cNvPr id="0" name=""/>
        <dsp:cNvSpPr/>
      </dsp:nvSpPr>
      <dsp:spPr>
        <a:xfrm>
          <a:off x="354945" y="809094"/>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宝宝康乐</a:t>
          </a:r>
          <a:endParaRPr lang="zh-CN" altLang="en-US" sz="1800" kern="1200" dirty="0"/>
        </a:p>
      </dsp:txBody>
      <dsp:txXfrm>
        <a:off x="354945" y="809094"/>
        <a:ext cx="1033468" cy="645917"/>
      </dsp:txXfrm>
    </dsp:sp>
    <dsp:sp modelId="{48DB1628-F3F3-4579-8567-194ED718900E}">
      <dsp:nvSpPr>
        <dsp:cNvPr id="0" name=""/>
        <dsp:cNvSpPr/>
      </dsp:nvSpPr>
      <dsp:spPr>
        <a:xfrm>
          <a:off x="225762" y="647615"/>
          <a:ext cx="129183" cy="1291835"/>
        </a:xfrm>
        <a:custGeom>
          <a:avLst/>
          <a:gdLst/>
          <a:ahLst/>
          <a:cxnLst/>
          <a:rect l="0" t="0" r="0" b="0"/>
          <a:pathLst>
            <a:path>
              <a:moveTo>
                <a:pt x="0" y="0"/>
              </a:moveTo>
              <a:lnTo>
                <a:pt x="0" y="1291835"/>
              </a:lnTo>
              <a:lnTo>
                <a:pt x="129183" y="129183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45FF6F-D422-4D19-B9AD-8B9B86208DE0}">
      <dsp:nvSpPr>
        <dsp:cNvPr id="0" name=""/>
        <dsp:cNvSpPr/>
      </dsp:nvSpPr>
      <dsp:spPr>
        <a:xfrm>
          <a:off x="354945" y="1616492"/>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578180"/>
              <a:satOff val="2934"/>
              <a:lumOff val="-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学生时代</a:t>
          </a:r>
          <a:endParaRPr lang="zh-CN" altLang="en-US" sz="1800" kern="1200" dirty="0"/>
        </a:p>
      </dsp:txBody>
      <dsp:txXfrm>
        <a:off x="354945" y="1616492"/>
        <a:ext cx="1033468" cy="645917"/>
      </dsp:txXfrm>
    </dsp:sp>
    <dsp:sp modelId="{B8FE08AD-EF5C-4AD6-8D76-2D40C70C94E6}">
      <dsp:nvSpPr>
        <dsp:cNvPr id="0" name=""/>
        <dsp:cNvSpPr/>
      </dsp:nvSpPr>
      <dsp:spPr>
        <a:xfrm>
          <a:off x="225762" y="647615"/>
          <a:ext cx="129183" cy="2099233"/>
        </a:xfrm>
        <a:custGeom>
          <a:avLst/>
          <a:gdLst/>
          <a:ahLst/>
          <a:cxnLst/>
          <a:rect l="0" t="0" r="0" b="0"/>
          <a:pathLst>
            <a:path>
              <a:moveTo>
                <a:pt x="0" y="0"/>
              </a:moveTo>
              <a:lnTo>
                <a:pt x="0" y="2099233"/>
              </a:lnTo>
              <a:lnTo>
                <a:pt x="129183" y="209923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5A9847-A69B-4545-A589-B08FFDE8DE36}">
      <dsp:nvSpPr>
        <dsp:cNvPr id="0" name=""/>
        <dsp:cNvSpPr/>
      </dsp:nvSpPr>
      <dsp:spPr>
        <a:xfrm>
          <a:off x="354945" y="2423889"/>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1156361"/>
              <a:satOff val="5867"/>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恋爱婚姻</a:t>
          </a:r>
          <a:endParaRPr lang="zh-CN" altLang="en-US" sz="1800" kern="1200" dirty="0"/>
        </a:p>
      </dsp:txBody>
      <dsp:txXfrm>
        <a:off x="354945" y="2423889"/>
        <a:ext cx="1033468" cy="645917"/>
      </dsp:txXfrm>
    </dsp:sp>
    <dsp:sp modelId="{F9FECBB5-4445-4945-B6DA-09C29CEAC90F}">
      <dsp:nvSpPr>
        <dsp:cNvPr id="0" name=""/>
        <dsp:cNvSpPr/>
      </dsp:nvSpPr>
      <dsp:spPr>
        <a:xfrm>
          <a:off x="225762" y="647615"/>
          <a:ext cx="129183" cy="2906630"/>
        </a:xfrm>
        <a:custGeom>
          <a:avLst/>
          <a:gdLst/>
          <a:ahLst/>
          <a:cxnLst/>
          <a:rect l="0" t="0" r="0" b="0"/>
          <a:pathLst>
            <a:path>
              <a:moveTo>
                <a:pt x="0" y="0"/>
              </a:moveTo>
              <a:lnTo>
                <a:pt x="0" y="2906630"/>
              </a:lnTo>
              <a:lnTo>
                <a:pt x="129183" y="290663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895489-F992-4F52-BE8A-64303D2AFC53}">
      <dsp:nvSpPr>
        <dsp:cNvPr id="0" name=""/>
        <dsp:cNvSpPr/>
      </dsp:nvSpPr>
      <dsp:spPr>
        <a:xfrm>
          <a:off x="354945" y="3231287"/>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1734541"/>
              <a:satOff val="8801"/>
              <a:lumOff val="-10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工作成果</a:t>
          </a:r>
          <a:endParaRPr lang="zh-CN" altLang="en-US" sz="1800" kern="1200" dirty="0"/>
        </a:p>
      </dsp:txBody>
      <dsp:txXfrm>
        <a:off x="354945" y="3231287"/>
        <a:ext cx="1033468" cy="645917"/>
      </dsp:txXfrm>
    </dsp:sp>
    <dsp:sp modelId="{47C1D73F-1DD1-4805-A56A-54C556DF72C3}">
      <dsp:nvSpPr>
        <dsp:cNvPr id="0" name=""/>
        <dsp:cNvSpPr/>
      </dsp:nvSpPr>
      <dsp:spPr>
        <a:xfrm>
          <a:off x="225762" y="647615"/>
          <a:ext cx="129183" cy="3714028"/>
        </a:xfrm>
        <a:custGeom>
          <a:avLst/>
          <a:gdLst/>
          <a:ahLst/>
          <a:cxnLst/>
          <a:rect l="0" t="0" r="0" b="0"/>
          <a:pathLst>
            <a:path>
              <a:moveTo>
                <a:pt x="0" y="0"/>
              </a:moveTo>
              <a:lnTo>
                <a:pt x="0" y="3714028"/>
              </a:lnTo>
              <a:lnTo>
                <a:pt x="129183" y="371402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DD0773-A0E1-4A57-88DD-721CE3F30C04}">
      <dsp:nvSpPr>
        <dsp:cNvPr id="0" name=""/>
        <dsp:cNvSpPr/>
      </dsp:nvSpPr>
      <dsp:spPr>
        <a:xfrm>
          <a:off x="354945" y="4038684"/>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2312721"/>
              <a:satOff val="11734"/>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医疗保健</a:t>
          </a:r>
          <a:endParaRPr lang="zh-CN" altLang="en-US" sz="1800" kern="1200" dirty="0"/>
        </a:p>
      </dsp:txBody>
      <dsp:txXfrm>
        <a:off x="354945" y="4038684"/>
        <a:ext cx="1033468" cy="645917"/>
      </dsp:txXfrm>
    </dsp:sp>
    <dsp:sp modelId="{27A232A2-26F4-4551-A4F3-912F6B50A1CF}">
      <dsp:nvSpPr>
        <dsp:cNvPr id="0" name=""/>
        <dsp:cNvSpPr/>
      </dsp:nvSpPr>
      <dsp:spPr>
        <a:xfrm>
          <a:off x="1711373" y="1697"/>
          <a:ext cx="1291835" cy="645917"/>
        </a:xfrm>
        <a:prstGeom prst="roundRect">
          <a:avLst>
            <a:gd name="adj" fmla="val 10000"/>
          </a:avLst>
        </a:prstGeom>
        <a:solidFill>
          <a:schemeClr val="accent5">
            <a:hueOff val="-3083629"/>
            <a:satOff val="15645"/>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妈妈张小丽</a:t>
          </a:r>
          <a:endParaRPr lang="zh-CN" altLang="en-US" sz="1800" kern="1200" dirty="0"/>
        </a:p>
      </dsp:txBody>
      <dsp:txXfrm>
        <a:off x="1711373" y="1697"/>
        <a:ext cx="1291835" cy="645917"/>
      </dsp:txXfrm>
    </dsp:sp>
    <dsp:sp modelId="{F25546D1-DC87-4CFA-BCF4-EB0035115EE7}">
      <dsp:nvSpPr>
        <dsp:cNvPr id="0" name=""/>
        <dsp:cNvSpPr/>
      </dsp:nvSpPr>
      <dsp:spPr>
        <a:xfrm>
          <a:off x="1840557" y="647615"/>
          <a:ext cx="129183" cy="484438"/>
        </a:xfrm>
        <a:custGeom>
          <a:avLst/>
          <a:gdLst/>
          <a:ahLst/>
          <a:cxnLst/>
          <a:rect l="0" t="0" r="0" b="0"/>
          <a:pathLst>
            <a:path>
              <a:moveTo>
                <a:pt x="0" y="0"/>
              </a:moveTo>
              <a:lnTo>
                <a:pt x="0" y="484438"/>
              </a:lnTo>
              <a:lnTo>
                <a:pt x="129183" y="48443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7FBB46-3A17-4049-97C1-4DBD8226B345}">
      <dsp:nvSpPr>
        <dsp:cNvPr id="0" name=""/>
        <dsp:cNvSpPr/>
      </dsp:nvSpPr>
      <dsp:spPr>
        <a:xfrm>
          <a:off x="1969740" y="809094"/>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2890902"/>
              <a:satOff val="14668"/>
              <a:lumOff val="-17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smtClean="0"/>
            <a:t>宝宝康乐</a:t>
          </a:r>
          <a:endParaRPr lang="zh-CN" altLang="en-US" sz="1800" kern="1200" dirty="0"/>
        </a:p>
      </dsp:txBody>
      <dsp:txXfrm>
        <a:off x="1969740" y="809094"/>
        <a:ext cx="1033468" cy="645917"/>
      </dsp:txXfrm>
    </dsp:sp>
    <dsp:sp modelId="{297C5C15-427D-409A-BA6A-A02C496E6CF2}">
      <dsp:nvSpPr>
        <dsp:cNvPr id="0" name=""/>
        <dsp:cNvSpPr/>
      </dsp:nvSpPr>
      <dsp:spPr>
        <a:xfrm>
          <a:off x="1840557" y="647615"/>
          <a:ext cx="129183" cy="1291835"/>
        </a:xfrm>
        <a:custGeom>
          <a:avLst/>
          <a:gdLst/>
          <a:ahLst/>
          <a:cxnLst/>
          <a:rect l="0" t="0" r="0" b="0"/>
          <a:pathLst>
            <a:path>
              <a:moveTo>
                <a:pt x="0" y="0"/>
              </a:moveTo>
              <a:lnTo>
                <a:pt x="0" y="1291835"/>
              </a:lnTo>
              <a:lnTo>
                <a:pt x="129183" y="129183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3AED54-4BEE-4DBC-8DFD-F935831D158B}">
      <dsp:nvSpPr>
        <dsp:cNvPr id="0" name=""/>
        <dsp:cNvSpPr/>
      </dsp:nvSpPr>
      <dsp:spPr>
        <a:xfrm>
          <a:off x="1969740" y="1616492"/>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3469082"/>
              <a:satOff val="17601"/>
              <a:lumOff val="-2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学生时代</a:t>
          </a:r>
          <a:endParaRPr lang="zh-CN" altLang="en-US" sz="1800" kern="1200" dirty="0"/>
        </a:p>
      </dsp:txBody>
      <dsp:txXfrm>
        <a:off x="1969740" y="1616492"/>
        <a:ext cx="1033468" cy="645917"/>
      </dsp:txXfrm>
    </dsp:sp>
    <dsp:sp modelId="{4ED031AB-CCD4-43B3-9F59-52FAD3B2F5FA}">
      <dsp:nvSpPr>
        <dsp:cNvPr id="0" name=""/>
        <dsp:cNvSpPr/>
      </dsp:nvSpPr>
      <dsp:spPr>
        <a:xfrm>
          <a:off x="1840557" y="647615"/>
          <a:ext cx="129183" cy="2099233"/>
        </a:xfrm>
        <a:custGeom>
          <a:avLst/>
          <a:gdLst/>
          <a:ahLst/>
          <a:cxnLst/>
          <a:rect l="0" t="0" r="0" b="0"/>
          <a:pathLst>
            <a:path>
              <a:moveTo>
                <a:pt x="0" y="0"/>
              </a:moveTo>
              <a:lnTo>
                <a:pt x="0" y="2099233"/>
              </a:lnTo>
              <a:lnTo>
                <a:pt x="129183" y="209923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479B85-DE22-4EEF-942F-17FD0D4CC5A3}">
      <dsp:nvSpPr>
        <dsp:cNvPr id="0" name=""/>
        <dsp:cNvSpPr/>
      </dsp:nvSpPr>
      <dsp:spPr>
        <a:xfrm>
          <a:off x="1969740" y="2423889"/>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047263"/>
              <a:satOff val="20535"/>
              <a:lumOff val="-24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恋爱婚姻</a:t>
          </a:r>
          <a:endParaRPr lang="zh-CN" altLang="en-US" sz="1800" kern="1200" dirty="0"/>
        </a:p>
      </dsp:txBody>
      <dsp:txXfrm>
        <a:off x="1969740" y="2423889"/>
        <a:ext cx="1033468" cy="645917"/>
      </dsp:txXfrm>
    </dsp:sp>
    <dsp:sp modelId="{B6AA7203-AA5A-4947-944F-E3189B6FAAA4}">
      <dsp:nvSpPr>
        <dsp:cNvPr id="0" name=""/>
        <dsp:cNvSpPr/>
      </dsp:nvSpPr>
      <dsp:spPr>
        <a:xfrm>
          <a:off x="1840557" y="647615"/>
          <a:ext cx="129183" cy="2906630"/>
        </a:xfrm>
        <a:custGeom>
          <a:avLst/>
          <a:gdLst/>
          <a:ahLst/>
          <a:cxnLst/>
          <a:rect l="0" t="0" r="0" b="0"/>
          <a:pathLst>
            <a:path>
              <a:moveTo>
                <a:pt x="0" y="0"/>
              </a:moveTo>
              <a:lnTo>
                <a:pt x="0" y="2906630"/>
              </a:lnTo>
              <a:lnTo>
                <a:pt x="129183" y="290663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A043F4-6452-434C-8303-86DFBFFE2A30}">
      <dsp:nvSpPr>
        <dsp:cNvPr id="0" name=""/>
        <dsp:cNvSpPr/>
      </dsp:nvSpPr>
      <dsp:spPr>
        <a:xfrm>
          <a:off x="1969740" y="3231287"/>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625443"/>
              <a:satOff val="23468"/>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工作成果</a:t>
          </a:r>
          <a:endParaRPr lang="zh-CN" altLang="en-US" sz="1800" kern="1200" dirty="0"/>
        </a:p>
      </dsp:txBody>
      <dsp:txXfrm>
        <a:off x="1969740" y="3231287"/>
        <a:ext cx="1033468" cy="645917"/>
      </dsp:txXfrm>
    </dsp:sp>
    <dsp:sp modelId="{1FD751B4-FD70-4305-A4EA-0E99F1EDAEAC}">
      <dsp:nvSpPr>
        <dsp:cNvPr id="0" name=""/>
        <dsp:cNvSpPr/>
      </dsp:nvSpPr>
      <dsp:spPr>
        <a:xfrm>
          <a:off x="1840557" y="647615"/>
          <a:ext cx="129183" cy="3714028"/>
        </a:xfrm>
        <a:custGeom>
          <a:avLst/>
          <a:gdLst/>
          <a:ahLst/>
          <a:cxnLst/>
          <a:rect l="0" t="0" r="0" b="0"/>
          <a:pathLst>
            <a:path>
              <a:moveTo>
                <a:pt x="0" y="0"/>
              </a:moveTo>
              <a:lnTo>
                <a:pt x="0" y="3714028"/>
              </a:lnTo>
              <a:lnTo>
                <a:pt x="129183" y="371402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A7F967-D6E9-45F7-9B23-134646A916B8}">
      <dsp:nvSpPr>
        <dsp:cNvPr id="0" name=""/>
        <dsp:cNvSpPr/>
      </dsp:nvSpPr>
      <dsp:spPr>
        <a:xfrm>
          <a:off x="1969740" y="4038684"/>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5203623"/>
              <a:satOff val="26402"/>
              <a:lumOff val="-30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医疗保健</a:t>
          </a:r>
          <a:endParaRPr lang="zh-CN" altLang="en-US" sz="1800" kern="1200" dirty="0"/>
        </a:p>
      </dsp:txBody>
      <dsp:txXfrm>
        <a:off x="1969740" y="4038684"/>
        <a:ext cx="1033468" cy="645917"/>
      </dsp:txXfrm>
    </dsp:sp>
    <dsp:sp modelId="{7BB6AA89-AEB1-4A7F-8356-BB8BD6FEFEA8}">
      <dsp:nvSpPr>
        <dsp:cNvPr id="0" name=""/>
        <dsp:cNvSpPr/>
      </dsp:nvSpPr>
      <dsp:spPr>
        <a:xfrm>
          <a:off x="3326168" y="1697"/>
          <a:ext cx="1291835" cy="645917"/>
        </a:xfrm>
        <a:prstGeom prst="roundRect">
          <a:avLst>
            <a:gd name="adj" fmla="val 10000"/>
          </a:avLst>
        </a:prstGeom>
        <a:solidFill>
          <a:schemeClr val="accent5">
            <a:hueOff val="-6167257"/>
            <a:satOff val="31291"/>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宝宝胡图图</a:t>
          </a:r>
          <a:endParaRPr lang="zh-CN" altLang="en-US" sz="1800" kern="1200" dirty="0"/>
        </a:p>
      </dsp:txBody>
      <dsp:txXfrm>
        <a:off x="3326168" y="1697"/>
        <a:ext cx="1291835" cy="645917"/>
      </dsp:txXfrm>
    </dsp:sp>
    <dsp:sp modelId="{FA27B493-24DC-4423-A373-0740876040B8}">
      <dsp:nvSpPr>
        <dsp:cNvPr id="0" name=""/>
        <dsp:cNvSpPr/>
      </dsp:nvSpPr>
      <dsp:spPr>
        <a:xfrm>
          <a:off x="3455352" y="647615"/>
          <a:ext cx="129183" cy="484438"/>
        </a:xfrm>
        <a:custGeom>
          <a:avLst/>
          <a:gdLst/>
          <a:ahLst/>
          <a:cxnLst/>
          <a:rect l="0" t="0" r="0" b="0"/>
          <a:pathLst>
            <a:path>
              <a:moveTo>
                <a:pt x="0" y="0"/>
              </a:moveTo>
              <a:lnTo>
                <a:pt x="0" y="484438"/>
              </a:lnTo>
              <a:lnTo>
                <a:pt x="129183" y="48443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EFB1DA-D95D-4CA2-83A6-B344EF1CED6B}">
      <dsp:nvSpPr>
        <dsp:cNvPr id="0" name=""/>
        <dsp:cNvSpPr/>
      </dsp:nvSpPr>
      <dsp:spPr>
        <a:xfrm>
          <a:off x="3584535" y="809094"/>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5781803"/>
              <a:satOff val="29335"/>
              <a:lumOff val="-343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宝宝康乐</a:t>
          </a:r>
          <a:endParaRPr lang="zh-CN" altLang="en-US" sz="1800" kern="1200" dirty="0"/>
        </a:p>
      </dsp:txBody>
      <dsp:txXfrm>
        <a:off x="3584535" y="809094"/>
        <a:ext cx="1033468" cy="645917"/>
      </dsp:txXfrm>
    </dsp:sp>
    <dsp:sp modelId="{618A5B72-E5AB-4538-B97E-CF7AD2817DFD}">
      <dsp:nvSpPr>
        <dsp:cNvPr id="0" name=""/>
        <dsp:cNvSpPr/>
      </dsp:nvSpPr>
      <dsp:spPr>
        <a:xfrm>
          <a:off x="3455352" y="647615"/>
          <a:ext cx="129183" cy="1291835"/>
        </a:xfrm>
        <a:custGeom>
          <a:avLst/>
          <a:gdLst/>
          <a:ahLst/>
          <a:cxnLst/>
          <a:rect l="0" t="0" r="0" b="0"/>
          <a:pathLst>
            <a:path>
              <a:moveTo>
                <a:pt x="0" y="0"/>
              </a:moveTo>
              <a:lnTo>
                <a:pt x="0" y="1291835"/>
              </a:lnTo>
              <a:lnTo>
                <a:pt x="129183" y="129183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0599A5-9C19-487E-9408-62EE5799F18D}">
      <dsp:nvSpPr>
        <dsp:cNvPr id="0" name=""/>
        <dsp:cNvSpPr/>
      </dsp:nvSpPr>
      <dsp:spPr>
        <a:xfrm>
          <a:off x="3584535" y="1616492"/>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6359984"/>
              <a:satOff val="32269"/>
              <a:lumOff val="-37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学生时代</a:t>
          </a:r>
          <a:endParaRPr lang="zh-CN" altLang="en-US" sz="1800" kern="1200" dirty="0"/>
        </a:p>
      </dsp:txBody>
      <dsp:txXfrm>
        <a:off x="3584535" y="1616492"/>
        <a:ext cx="1033468" cy="645917"/>
      </dsp:txXfrm>
    </dsp:sp>
    <dsp:sp modelId="{FC138145-0ED9-49F8-976C-787303FBEE7E}">
      <dsp:nvSpPr>
        <dsp:cNvPr id="0" name=""/>
        <dsp:cNvSpPr/>
      </dsp:nvSpPr>
      <dsp:spPr>
        <a:xfrm>
          <a:off x="3455352" y="647615"/>
          <a:ext cx="129183" cy="2099233"/>
        </a:xfrm>
        <a:custGeom>
          <a:avLst/>
          <a:gdLst/>
          <a:ahLst/>
          <a:cxnLst/>
          <a:rect l="0" t="0" r="0" b="0"/>
          <a:pathLst>
            <a:path>
              <a:moveTo>
                <a:pt x="0" y="0"/>
              </a:moveTo>
              <a:lnTo>
                <a:pt x="0" y="2099233"/>
              </a:lnTo>
              <a:lnTo>
                <a:pt x="129183" y="209923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58F582-C8E2-4698-8F6B-7E2890270F10}">
      <dsp:nvSpPr>
        <dsp:cNvPr id="0" name=""/>
        <dsp:cNvSpPr/>
      </dsp:nvSpPr>
      <dsp:spPr>
        <a:xfrm>
          <a:off x="3584535" y="2423889"/>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6938164"/>
              <a:satOff val="35202"/>
              <a:lumOff val="-41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医疗保健</a:t>
          </a:r>
          <a:endParaRPr lang="zh-CN" altLang="en-US" sz="1800" kern="1200" dirty="0"/>
        </a:p>
      </dsp:txBody>
      <dsp:txXfrm>
        <a:off x="3584535" y="2423889"/>
        <a:ext cx="1033468" cy="645917"/>
      </dsp:txXfrm>
    </dsp:sp>
    <dsp:sp modelId="{74B8BBB4-C33B-4BF9-80C7-CDBF7B1E0920}">
      <dsp:nvSpPr>
        <dsp:cNvPr id="0" name=""/>
        <dsp:cNvSpPr/>
      </dsp:nvSpPr>
      <dsp:spPr>
        <a:xfrm>
          <a:off x="3455352" y="647615"/>
          <a:ext cx="129183" cy="2906630"/>
        </a:xfrm>
        <a:custGeom>
          <a:avLst/>
          <a:gdLst/>
          <a:ahLst/>
          <a:cxnLst/>
          <a:rect l="0" t="0" r="0" b="0"/>
          <a:pathLst>
            <a:path>
              <a:moveTo>
                <a:pt x="0" y="0"/>
              </a:moveTo>
              <a:lnTo>
                <a:pt x="0" y="2906630"/>
              </a:lnTo>
              <a:lnTo>
                <a:pt x="129183" y="290663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A7AFDE-248E-48A1-B97C-B4BFC47C1FD5}">
      <dsp:nvSpPr>
        <dsp:cNvPr id="0" name=""/>
        <dsp:cNvSpPr/>
      </dsp:nvSpPr>
      <dsp:spPr>
        <a:xfrm>
          <a:off x="3584535" y="3231287"/>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7516344"/>
              <a:satOff val="38136"/>
              <a:lumOff val="-44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altLang="zh-CN" sz="1800" kern="1200" dirty="0" smtClean="0"/>
            <a:t>……</a:t>
          </a:r>
          <a:endParaRPr lang="zh-CN" altLang="en-US" sz="1800" kern="1200" dirty="0"/>
        </a:p>
      </dsp:txBody>
      <dsp:txXfrm>
        <a:off x="3584535" y="3231287"/>
        <a:ext cx="1033468" cy="645917"/>
      </dsp:txXfrm>
    </dsp:sp>
    <dsp:sp modelId="{7E6E9BD0-7E90-49C0-AFA5-6F4FD485CBCD}">
      <dsp:nvSpPr>
        <dsp:cNvPr id="0" name=""/>
        <dsp:cNvSpPr/>
      </dsp:nvSpPr>
      <dsp:spPr>
        <a:xfrm>
          <a:off x="4940963" y="1697"/>
          <a:ext cx="1291835" cy="645917"/>
        </a:xfrm>
        <a:prstGeom prst="roundRect">
          <a:avLst>
            <a:gd name="adj" fmla="val 10000"/>
          </a:avLst>
        </a:prstGeom>
        <a:solidFill>
          <a:schemeClr val="accent5">
            <a:hueOff val="-9250886"/>
            <a:satOff val="46936"/>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综合类</a:t>
          </a:r>
          <a:endParaRPr lang="zh-CN" altLang="en-US" sz="1800" kern="1200" dirty="0"/>
        </a:p>
      </dsp:txBody>
      <dsp:txXfrm>
        <a:off x="4940963" y="1697"/>
        <a:ext cx="1291835" cy="645917"/>
      </dsp:txXfrm>
    </dsp:sp>
    <dsp:sp modelId="{2D211AE9-2229-4857-BB11-1A6A7E279E5D}">
      <dsp:nvSpPr>
        <dsp:cNvPr id="0" name=""/>
        <dsp:cNvSpPr/>
      </dsp:nvSpPr>
      <dsp:spPr>
        <a:xfrm>
          <a:off x="5070147" y="647615"/>
          <a:ext cx="129183" cy="484438"/>
        </a:xfrm>
        <a:custGeom>
          <a:avLst/>
          <a:gdLst/>
          <a:ahLst/>
          <a:cxnLst/>
          <a:rect l="0" t="0" r="0" b="0"/>
          <a:pathLst>
            <a:path>
              <a:moveTo>
                <a:pt x="0" y="0"/>
              </a:moveTo>
              <a:lnTo>
                <a:pt x="0" y="484438"/>
              </a:lnTo>
              <a:lnTo>
                <a:pt x="129183" y="48443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7AF3AB-F59F-4C94-997E-F66E9A4F7508}">
      <dsp:nvSpPr>
        <dsp:cNvPr id="0" name=""/>
        <dsp:cNvSpPr/>
      </dsp:nvSpPr>
      <dsp:spPr>
        <a:xfrm>
          <a:off x="5199330" y="809094"/>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8094525"/>
              <a:satOff val="41069"/>
              <a:lumOff val="-48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当家理财</a:t>
          </a:r>
          <a:endParaRPr lang="zh-CN" altLang="en-US" sz="1800" kern="1200" dirty="0"/>
        </a:p>
      </dsp:txBody>
      <dsp:txXfrm>
        <a:off x="5199330" y="809094"/>
        <a:ext cx="1033468" cy="645917"/>
      </dsp:txXfrm>
    </dsp:sp>
    <dsp:sp modelId="{E5F059E2-592E-4738-BCF0-0A7071C98B79}">
      <dsp:nvSpPr>
        <dsp:cNvPr id="0" name=""/>
        <dsp:cNvSpPr/>
      </dsp:nvSpPr>
      <dsp:spPr>
        <a:xfrm>
          <a:off x="5070147" y="647615"/>
          <a:ext cx="129183" cy="1291835"/>
        </a:xfrm>
        <a:custGeom>
          <a:avLst/>
          <a:gdLst/>
          <a:ahLst/>
          <a:cxnLst/>
          <a:rect l="0" t="0" r="0" b="0"/>
          <a:pathLst>
            <a:path>
              <a:moveTo>
                <a:pt x="0" y="0"/>
              </a:moveTo>
              <a:lnTo>
                <a:pt x="0" y="1291835"/>
              </a:lnTo>
              <a:lnTo>
                <a:pt x="129183" y="129183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070583-FBBD-4903-9D00-39BAADC861EB}">
      <dsp:nvSpPr>
        <dsp:cNvPr id="0" name=""/>
        <dsp:cNvSpPr/>
      </dsp:nvSpPr>
      <dsp:spPr>
        <a:xfrm>
          <a:off x="5199330" y="1616492"/>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8672705"/>
              <a:satOff val="44003"/>
              <a:lumOff val="-51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家庭历史</a:t>
          </a:r>
          <a:endParaRPr lang="zh-CN" altLang="en-US" sz="1800" kern="1200" dirty="0"/>
        </a:p>
      </dsp:txBody>
      <dsp:txXfrm>
        <a:off x="5199330" y="1616492"/>
        <a:ext cx="1033468" cy="645917"/>
      </dsp:txXfrm>
    </dsp:sp>
    <dsp:sp modelId="{52B401AE-D20A-434F-9448-3A4B470CD3F3}">
      <dsp:nvSpPr>
        <dsp:cNvPr id="0" name=""/>
        <dsp:cNvSpPr/>
      </dsp:nvSpPr>
      <dsp:spPr>
        <a:xfrm>
          <a:off x="5070147" y="647615"/>
          <a:ext cx="129183" cy="2099233"/>
        </a:xfrm>
        <a:custGeom>
          <a:avLst/>
          <a:gdLst/>
          <a:ahLst/>
          <a:cxnLst/>
          <a:rect l="0" t="0" r="0" b="0"/>
          <a:pathLst>
            <a:path>
              <a:moveTo>
                <a:pt x="0" y="0"/>
              </a:moveTo>
              <a:lnTo>
                <a:pt x="0" y="2099233"/>
              </a:lnTo>
              <a:lnTo>
                <a:pt x="129183" y="209923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357ACD-B704-499B-93AF-357EBAE3D261}">
      <dsp:nvSpPr>
        <dsp:cNvPr id="0" name=""/>
        <dsp:cNvSpPr/>
      </dsp:nvSpPr>
      <dsp:spPr>
        <a:xfrm>
          <a:off x="5199330" y="2423889"/>
          <a:ext cx="1033468" cy="64591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9250886"/>
              <a:satOff val="46936"/>
              <a:lumOff val="-5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altLang="zh-CN" sz="1800" kern="1200" dirty="0" smtClean="0"/>
            <a:t>……</a:t>
          </a:r>
          <a:endParaRPr lang="zh-CN" altLang="en-US" sz="1800" kern="1200" dirty="0"/>
        </a:p>
      </dsp:txBody>
      <dsp:txXfrm>
        <a:off x="5199330" y="2423889"/>
        <a:ext cx="1033468" cy="645917"/>
      </dsp:txXfrm>
    </dsp:sp>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4B7F57-C30B-4CCD-B433-5CEADDB3D92C}">
      <dsp:nvSpPr>
        <dsp:cNvPr id="0" name=""/>
        <dsp:cNvSpPr/>
      </dsp:nvSpPr>
      <dsp:spPr>
        <a:xfrm>
          <a:off x="7032" y="511729"/>
          <a:ext cx="1133177" cy="566588"/>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t>宝宝康乐类</a:t>
          </a:r>
          <a:endParaRPr lang="zh-CN" altLang="en-US" sz="1600" kern="1200" dirty="0"/>
        </a:p>
      </dsp:txBody>
      <dsp:txXfrm>
        <a:off x="7032" y="511729"/>
        <a:ext cx="1133177" cy="566588"/>
      </dsp:txXfrm>
    </dsp:sp>
    <dsp:sp modelId="{14650FA5-C726-47CF-AF6A-1B4262826C10}">
      <dsp:nvSpPr>
        <dsp:cNvPr id="0" name=""/>
        <dsp:cNvSpPr/>
      </dsp:nvSpPr>
      <dsp:spPr>
        <a:xfrm>
          <a:off x="120349" y="1078318"/>
          <a:ext cx="113317" cy="424941"/>
        </a:xfrm>
        <a:custGeom>
          <a:avLst/>
          <a:gdLst/>
          <a:ahLst/>
          <a:cxnLst/>
          <a:rect l="0" t="0" r="0" b="0"/>
          <a:pathLst>
            <a:path>
              <a:moveTo>
                <a:pt x="0" y="0"/>
              </a:moveTo>
              <a:lnTo>
                <a:pt x="0" y="424941"/>
              </a:lnTo>
              <a:lnTo>
                <a:pt x="113317" y="42494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599252-D754-4F81-8231-901C75402D22}">
      <dsp:nvSpPr>
        <dsp:cNvPr id="0" name=""/>
        <dsp:cNvSpPr/>
      </dsp:nvSpPr>
      <dsp:spPr>
        <a:xfrm>
          <a:off x="233667" y="1219965"/>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胡英俊</a:t>
          </a:r>
          <a:endParaRPr lang="zh-CN" altLang="en-US" sz="2000" kern="1200" dirty="0"/>
        </a:p>
      </dsp:txBody>
      <dsp:txXfrm>
        <a:off x="233667" y="1219965"/>
        <a:ext cx="906541" cy="566588"/>
      </dsp:txXfrm>
    </dsp:sp>
    <dsp:sp modelId="{DB3FBE21-5F6F-4728-B15F-D783BAC05F1B}">
      <dsp:nvSpPr>
        <dsp:cNvPr id="0" name=""/>
        <dsp:cNvSpPr/>
      </dsp:nvSpPr>
      <dsp:spPr>
        <a:xfrm>
          <a:off x="120349" y="1078318"/>
          <a:ext cx="113317" cy="1133177"/>
        </a:xfrm>
        <a:custGeom>
          <a:avLst/>
          <a:gdLst/>
          <a:ahLst/>
          <a:cxnLst/>
          <a:rect l="0" t="0" r="0" b="0"/>
          <a:pathLst>
            <a:path>
              <a:moveTo>
                <a:pt x="0" y="0"/>
              </a:moveTo>
              <a:lnTo>
                <a:pt x="0" y="1133177"/>
              </a:lnTo>
              <a:lnTo>
                <a:pt x="113317" y="113317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A909EF-52F6-4357-A572-0CE8717203CE}">
      <dsp:nvSpPr>
        <dsp:cNvPr id="0" name=""/>
        <dsp:cNvSpPr/>
      </dsp:nvSpPr>
      <dsp:spPr>
        <a:xfrm>
          <a:off x="233667" y="1928201"/>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544170"/>
              <a:satOff val="2761"/>
              <a:lumOff val="-3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张小丽</a:t>
          </a:r>
          <a:endParaRPr lang="zh-CN" altLang="en-US" sz="2000" kern="1200" dirty="0"/>
        </a:p>
      </dsp:txBody>
      <dsp:txXfrm>
        <a:off x="233667" y="1928201"/>
        <a:ext cx="906541" cy="566588"/>
      </dsp:txXfrm>
    </dsp:sp>
    <dsp:sp modelId="{29478619-F63E-402B-87DF-9FA1E9C6B122}">
      <dsp:nvSpPr>
        <dsp:cNvPr id="0" name=""/>
        <dsp:cNvSpPr/>
      </dsp:nvSpPr>
      <dsp:spPr>
        <a:xfrm>
          <a:off x="120349" y="1078318"/>
          <a:ext cx="113317" cy="1841413"/>
        </a:xfrm>
        <a:custGeom>
          <a:avLst/>
          <a:gdLst/>
          <a:ahLst/>
          <a:cxnLst/>
          <a:rect l="0" t="0" r="0" b="0"/>
          <a:pathLst>
            <a:path>
              <a:moveTo>
                <a:pt x="0" y="0"/>
              </a:moveTo>
              <a:lnTo>
                <a:pt x="0" y="1841413"/>
              </a:lnTo>
              <a:lnTo>
                <a:pt x="113317" y="184141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84A57D-F0A5-48D3-9067-DE28DA8D8BF2}">
      <dsp:nvSpPr>
        <dsp:cNvPr id="0" name=""/>
        <dsp:cNvSpPr/>
      </dsp:nvSpPr>
      <dsp:spPr>
        <a:xfrm>
          <a:off x="233667" y="2636437"/>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1088340"/>
              <a:satOff val="5522"/>
              <a:lumOff val="-6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胡图图</a:t>
          </a:r>
          <a:endParaRPr lang="zh-CN" altLang="en-US" sz="2000" kern="1200" dirty="0"/>
        </a:p>
      </dsp:txBody>
      <dsp:txXfrm>
        <a:off x="233667" y="2636437"/>
        <a:ext cx="906541" cy="566588"/>
      </dsp:txXfrm>
    </dsp:sp>
    <dsp:sp modelId="{A7024039-EA6C-4032-B43D-C1B99665659E}">
      <dsp:nvSpPr>
        <dsp:cNvPr id="0" name=""/>
        <dsp:cNvSpPr/>
      </dsp:nvSpPr>
      <dsp:spPr>
        <a:xfrm>
          <a:off x="1423503" y="511729"/>
          <a:ext cx="1133177" cy="566588"/>
        </a:xfrm>
        <a:prstGeom prst="roundRect">
          <a:avLst>
            <a:gd name="adj" fmla="val 10000"/>
          </a:avLst>
        </a:prstGeom>
        <a:solidFill>
          <a:schemeClr val="accent5">
            <a:hueOff val="-1850177"/>
            <a:satOff val="9387"/>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t>学生时代类</a:t>
          </a:r>
          <a:endParaRPr lang="zh-CN" altLang="en-US" sz="1600" kern="1200" dirty="0"/>
        </a:p>
      </dsp:txBody>
      <dsp:txXfrm>
        <a:off x="1423503" y="511729"/>
        <a:ext cx="1133177" cy="566588"/>
      </dsp:txXfrm>
    </dsp:sp>
    <dsp:sp modelId="{9F1130B2-18E2-44EF-9783-DCEB85DFFEE5}">
      <dsp:nvSpPr>
        <dsp:cNvPr id="0" name=""/>
        <dsp:cNvSpPr/>
      </dsp:nvSpPr>
      <dsp:spPr>
        <a:xfrm>
          <a:off x="1536821" y="1078318"/>
          <a:ext cx="113317" cy="424941"/>
        </a:xfrm>
        <a:custGeom>
          <a:avLst/>
          <a:gdLst/>
          <a:ahLst/>
          <a:cxnLst/>
          <a:rect l="0" t="0" r="0" b="0"/>
          <a:pathLst>
            <a:path>
              <a:moveTo>
                <a:pt x="0" y="0"/>
              </a:moveTo>
              <a:lnTo>
                <a:pt x="0" y="424941"/>
              </a:lnTo>
              <a:lnTo>
                <a:pt x="113317" y="42494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2D5A7F-76E0-4CA2-992D-3DBB96CAE33F}">
      <dsp:nvSpPr>
        <dsp:cNvPr id="0" name=""/>
        <dsp:cNvSpPr/>
      </dsp:nvSpPr>
      <dsp:spPr>
        <a:xfrm>
          <a:off x="1650139" y="1219965"/>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1632509"/>
              <a:satOff val="8283"/>
              <a:lumOff val="-9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smtClean="0"/>
            <a:t>胡英俊</a:t>
          </a:r>
          <a:endParaRPr lang="zh-CN" altLang="en-US" sz="2000" kern="1200" dirty="0"/>
        </a:p>
      </dsp:txBody>
      <dsp:txXfrm>
        <a:off x="1650139" y="1219965"/>
        <a:ext cx="906541" cy="566588"/>
      </dsp:txXfrm>
    </dsp:sp>
    <dsp:sp modelId="{2089A506-CDFB-499C-A896-44F226377437}">
      <dsp:nvSpPr>
        <dsp:cNvPr id="0" name=""/>
        <dsp:cNvSpPr/>
      </dsp:nvSpPr>
      <dsp:spPr>
        <a:xfrm>
          <a:off x="1536821" y="1078318"/>
          <a:ext cx="113317" cy="1133177"/>
        </a:xfrm>
        <a:custGeom>
          <a:avLst/>
          <a:gdLst/>
          <a:ahLst/>
          <a:cxnLst/>
          <a:rect l="0" t="0" r="0" b="0"/>
          <a:pathLst>
            <a:path>
              <a:moveTo>
                <a:pt x="0" y="0"/>
              </a:moveTo>
              <a:lnTo>
                <a:pt x="0" y="1133177"/>
              </a:lnTo>
              <a:lnTo>
                <a:pt x="113317" y="113317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F4E91C-9E69-4F5E-9B1B-0464E0356818}">
      <dsp:nvSpPr>
        <dsp:cNvPr id="0" name=""/>
        <dsp:cNvSpPr/>
      </dsp:nvSpPr>
      <dsp:spPr>
        <a:xfrm>
          <a:off x="1650139" y="1928201"/>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2176679"/>
              <a:satOff val="11044"/>
              <a:lumOff val="-12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张小丽</a:t>
          </a:r>
          <a:endParaRPr lang="zh-CN" altLang="en-US" sz="2000" kern="1200" dirty="0"/>
        </a:p>
      </dsp:txBody>
      <dsp:txXfrm>
        <a:off x="1650139" y="1928201"/>
        <a:ext cx="906541" cy="566588"/>
      </dsp:txXfrm>
    </dsp:sp>
    <dsp:sp modelId="{3EBAB174-259E-474A-8EA2-273B41AC7C44}">
      <dsp:nvSpPr>
        <dsp:cNvPr id="0" name=""/>
        <dsp:cNvSpPr/>
      </dsp:nvSpPr>
      <dsp:spPr>
        <a:xfrm>
          <a:off x="1536821" y="1078318"/>
          <a:ext cx="113317" cy="1841413"/>
        </a:xfrm>
        <a:custGeom>
          <a:avLst/>
          <a:gdLst/>
          <a:ahLst/>
          <a:cxnLst/>
          <a:rect l="0" t="0" r="0" b="0"/>
          <a:pathLst>
            <a:path>
              <a:moveTo>
                <a:pt x="0" y="0"/>
              </a:moveTo>
              <a:lnTo>
                <a:pt x="0" y="1841413"/>
              </a:lnTo>
              <a:lnTo>
                <a:pt x="113317" y="184141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43750D-B23E-460C-B039-9DF5AE5714B1}">
      <dsp:nvSpPr>
        <dsp:cNvPr id="0" name=""/>
        <dsp:cNvSpPr/>
      </dsp:nvSpPr>
      <dsp:spPr>
        <a:xfrm>
          <a:off x="1650139" y="2636437"/>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2720849"/>
              <a:satOff val="13805"/>
              <a:lumOff val="-16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胡图图</a:t>
          </a:r>
          <a:endParaRPr lang="zh-CN" altLang="en-US" sz="2000" kern="1200" dirty="0"/>
        </a:p>
      </dsp:txBody>
      <dsp:txXfrm>
        <a:off x="1650139" y="2636437"/>
        <a:ext cx="906541" cy="566588"/>
      </dsp:txXfrm>
    </dsp:sp>
    <dsp:sp modelId="{81960E07-F51F-42F2-B7E0-42EF804EE17D}">
      <dsp:nvSpPr>
        <dsp:cNvPr id="0" name=""/>
        <dsp:cNvSpPr/>
      </dsp:nvSpPr>
      <dsp:spPr>
        <a:xfrm>
          <a:off x="2839975" y="511729"/>
          <a:ext cx="1133177" cy="566588"/>
        </a:xfrm>
        <a:prstGeom prst="roundRect">
          <a:avLst>
            <a:gd name="adj" fmla="val 10000"/>
          </a:avLst>
        </a:prstGeom>
        <a:solidFill>
          <a:schemeClr val="accent5">
            <a:hueOff val="-3700354"/>
            <a:satOff val="1877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t>恋爱婚姻类</a:t>
          </a:r>
          <a:endParaRPr lang="zh-CN" altLang="en-US" sz="1600" kern="1200" dirty="0"/>
        </a:p>
      </dsp:txBody>
      <dsp:txXfrm>
        <a:off x="2839975" y="511729"/>
        <a:ext cx="1133177" cy="566588"/>
      </dsp:txXfrm>
    </dsp:sp>
    <dsp:sp modelId="{472A56A2-1556-4E40-9384-0BEDD114309C}">
      <dsp:nvSpPr>
        <dsp:cNvPr id="0" name=""/>
        <dsp:cNvSpPr/>
      </dsp:nvSpPr>
      <dsp:spPr>
        <a:xfrm>
          <a:off x="2953293" y="1078318"/>
          <a:ext cx="113317" cy="424941"/>
        </a:xfrm>
        <a:custGeom>
          <a:avLst/>
          <a:gdLst/>
          <a:ahLst/>
          <a:cxnLst/>
          <a:rect l="0" t="0" r="0" b="0"/>
          <a:pathLst>
            <a:path>
              <a:moveTo>
                <a:pt x="0" y="0"/>
              </a:moveTo>
              <a:lnTo>
                <a:pt x="0" y="424941"/>
              </a:lnTo>
              <a:lnTo>
                <a:pt x="113317" y="42494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61266F-187D-4C9D-ACEA-62AF43C0949B}">
      <dsp:nvSpPr>
        <dsp:cNvPr id="0" name=""/>
        <dsp:cNvSpPr/>
      </dsp:nvSpPr>
      <dsp:spPr>
        <a:xfrm>
          <a:off x="3066610" y="1219965"/>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3265019"/>
              <a:satOff val="16566"/>
              <a:lumOff val="-19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smtClean="0"/>
            <a:t>胡英俊</a:t>
          </a:r>
          <a:endParaRPr lang="zh-CN" altLang="en-US" sz="2000" kern="1200" dirty="0"/>
        </a:p>
      </dsp:txBody>
      <dsp:txXfrm>
        <a:off x="3066610" y="1219965"/>
        <a:ext cx="906541" cy="566588"/>
      </dsp:txXfrm>
    </dsp:sp>
    <dsp:sp modelId="{5397A7A0-6A12-4B34-A7A0-6E11D7ACDA18}">
      <dsp:nvSpPr>
        <dsp:cNvPr id="0" name=""/>
        <dsp:cNvSpPr/>
      </dsp:nvSpPr>
      <dsp:spPr>
        <a:xfrm>
          <a:off x="2953293" y="1078318"/>
          <a:ext cx="113317" cy="1133177"/>
        </a:xfrm>
        <a:custGeom>
          <a:avLst/>
          <a:gdLst/>
          <a:ahLst/>
          <a:cxnLst/>
          <a:rect l="0" t="0" r="0" b="0"/>
          <a:pathLst>
            <a:path>
              <a:moveTo>
                <a:pt x="0" y="0"/>
              </a:moveTo>
              <a:lnTo>
                <a:pt x="0" y="1133177"/>
              </a:lnTo>
              <a:lnTo>
                <a:pt x="113317" y="113317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6A903E-E332-4AC0-8063-5477F30491F8}">
      <dsp:nvSpPr>
        <dsp:cNvPr id="0" name=""/>
        <dsp:cNvSpPr/>
      </dsp:nvSpPr>
      <dsp:spPr>
        <a:xfrm>
          <a:off x="3066610" y="1928201"/>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3809188"/>
              <a:satOff val="19327"/>
              <a:lumOff val="-22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张小丽</a:t>
          </a:r>
          <a:endParaRPr lang="zh-CN" altLang="en-US" sz="2000" kern="1200" dirty="0"/>
        </a:p>
      </dsp:txBody>
      <dsp:txXfrm>
        <a:off x="3066610" y="1928201"/>
        <a:ext cx="906541" cy="566588"/>
      </dsp:txXfrm>
    </dsp:sp>
    <dsp:sp modelId="{5856A1FE-7986-4429-9A18-04C83F47942D}">
      <dsp:nvSpPr>
        <dsp:cNvPr id="0" name=""/>
        <dsp:cNvSpPr/>
      </dsp:nvSpPr>
      <dsp:spPr>
        <a:xfrm>
          <a:off x="2953293" y="1078318"/>
          <a:ext cx="113317" cy="1841413"/>
        </a:xfrm>
        <a:custGeom>
          <a:avLst/>
          <a:gdLst/>
          <a:ahLst/>
          <a:cxnLst/>
          <a:rect l="0" t="0" r="0" b="0"/>
          <a:pathLst>
            <a:path>
              <a:moveTo>
                <a:pt x="0" y="0"/>
              </a:moveTo>
              <a:lnTo>
                <a:pt x="0" y="1841413"/>
              </a:lnTo>
              <a:lnTo>
                <a:pt x="113317" y="184141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F50971-DE78-4EB7-86FF-32C88CFE385D}">
      <dsp:nvSpPr>
        <dsp:cNvPr id="0" name=""/>
        <dsp:cNvSpPr/>
      </dsp:nvSpPr>
      <dsp:spPr>
        <a:xfrm>
          <a:off x="3066610" y="2636437"/>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353358"/>
              <a:satOff val="22088"/>
              <a:lumOff val="-25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altLang="zh-CN" sz="2000" kern="1200" dirty="0" smtClean="0"/>
            <a:t>……</a:t>
          </a:r>
          <a:endParaRPr lang="zh-CN" altLang="en-US" sz="2000" kern="1200" dirty="0"/>
        </a:p>
      </dsp:txBody>
      <dsp:txXfrm>
        <a:off x="3066610" y="2636437"/>
        <a:ext cx="906541" cy="566588"/>
      </dsp:txXfrm>
    </dsp:sp>
    <dsp:sp modelId="{BB641A97-38E8-4C2F-82B9-5ADA95BA233B}">
      <dsp:nvSpPr>
        <dsp:cNvPr id="0" name=""/>
        <dsp:cNvSpPr/>
      </dsp:nvSpPr>
      <dsp:spPr>
        <a:xfrm>
          <a:off x="4256447" y="511729"/>
          <a:ext cx="1133177" cy="566588"/>
        </a:xfrm>
        <a:prstGeom prst="roundRect">
          <a:avLst>
            <a:gd name="adj" fmla="val 10000"/>
          </a:avLst>
        </a:prstGeom>
        <a:solidFill>
          <a:schemeClr val="accent5">
            <a:hueOff val="-5550531"/>
            <a:satOff val="28162"/>
            <a:lumOff val="-3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t>工作成果类</a:t>
          </a:r>
          <a:endParaRPr lang="zh-CN" altLang="en-US" sz="1600" kern="1200" dirty="0"/>
        </a:p>
      </dsp:txBody>
      <dsp:txXfrm>
        <a:off x="4256447" y="511729"/>
        <a:ext cx="1133177" cy="566588"/>
      </dsp:txXfrm>
    </dsp:sp>
    <dsp:sp modelId="{70D2C5D0-7F47-4836-88A4-0953140B13AC}">
      <dsp:nvSpPr>
        <dsp:cNvPr id="0" name=""/>
        <dsp:cNvSpPr/>
      </dsp:nvSpPr>
      <dsp:spPr>
        <a:xfrm>
          <a:off x="4369764" y="1078318"/>
          <a:ext cx="113317" cy="424941"/>
        </a:xfrm>
        <a:custGeom>
          <a:avLst/>
          <a:gdLst/>
          <a:ahLst/>
          <a:cxnLst/>
          <a:rect l="0" t="0" r="0" b="0"/>
          <a:pathLst>
            <a:path>
              <a:moveTo>
                <a:pt x="0" y="0"/>
              </a:moveTo>
              <a:lnTo>
                <a:pt x="0" y="424941"/>
              </a:lnTo>
              <a:lnTo>
                <a:pt x="113317" y="42494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9AD939-CB0E-4F84-91E6-5AA565023C1C}">
      <dsp:nvSpPr>
        <dsp:cNvPr id="0" name=""/>
        <dsp:cNvSpPr/>
      </dsp:nvSpPr>
      <dsp:spPr>
        <a:xfrm>
          <a:off x="4483082" y="1219965"/>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897528"/>
              <a:satOff val="24848"/>
              <a:lumOff val="-29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smtClean="0"/>
            <a:t>胡英俊</a:t>
          </a:r>
          <a:endParaRPr lang="zh-CN" altLang="en-US" sz="2000" kern="1200" dirty="0"/>
        </a:p>
      </dsp:txBody>
      <dsp:txXfrm>
        <a:off x="4483082" y="1219965"/>
        <a:ext cx="906541" cy="566588"/>
      </dsp:txXfrm>
    </dsp:sp>
    <dsp:sp modelId="{04C49212-D876-4FFD-A334-FA9775943AE6}">
      <dsp:nvSpPr>
        <dsp:cNvPr id="0" name=""/>
        <dsp:cNvSpPr/>
      </dsp:nvSpPr>
      <dsp:spPr>
        <a:xfrm>
          <a:off x="4369764" y="1078318"/>
          <a:ext cx="113317" cy="1133177"/>
        </a:xfrm>
        <a:custGeom>
          <a:avLst/>
          <a:gdLst/>
          <a:ahLst/>
          <a:cxnLst/>
          <a:rect l="0" t="0" r="0" b="0"/>
          <a:pathLst>
            <a:path>
              <a:moveTo>
                <a:pt x="0" y="0"/>
              </a:moveTo>
              <a:lnTo>
                <a:pt x="0" y="1133177"/>
              </a:lnTo>
              <a:lnTo>
                <a:pt x="113317" y="113317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2CAA69-02CE-4F12-B7B2-C835B45D30AE}">
      <dsp:nvSpPr>
        <dsp:cNvPr id="0" name=""/>
        <dsp:cNvSpPr/>
      </dsp:nvSpPr>
      <dsp:spPr>
        <a:xfrm>
          <a:off x="4483082" y="1928201"/>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5441698"/>
              <a:satOff val="27609"/>
              <a:lumOff val="-32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张小丽</a:t>
          </a:r>
          <a:endParaRPr lang="zh-CN" altLang="en-US" sz="2000" kern="1200" dirty="0"/>
        </a:p>
      </dsp:txBody>
      <dsp:txXfrm>
        <a:off x="4483082" y="1928201"/>
        <a:ext cx="906541" cy="566588"/>
      </dsp:txXfrm>
    </dsp:sp>
    <dsp:sp modelId="{3710F2A0-2C24-4BC2-808F-2163B981F1F9}">
      <dsp:nvSpPr>
        <dsp:cNvPr id="0" name=""/>
        <dsp:cNvSpPr/>
      </dsp:nvSpPr>
      <dsp:spPr>
        <a:xfrm>
          <a:off x="4369764" y="1078318"/>
          <a:ext cx="113317" cy="1841413"/>
        </a:xfrm>
        <a:custGeom>
          <a:avLst/>
          <a:gdLst/>
          <a:ahLst/>
          <a:cxnLst/>
          <a:rect l="0" t="0" r="0" b="0"/>
          <a:pathLst>
            <a:path>
              <a:moveTo>
                <a:pt x="0" y="0"/>
              </a:moveTo>
              <a:lnTo>
                <a:pt x="0" y="1841413"/>
              </a:lnTo>
              <a:lnTo>
                <a:pt x="113317" y="184141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216C81-31BC-4959-9570-7E1947521EBB}">
      <dsp:nvSpPr>
        <dsp:cNvPr id="0" name=""/>
        <dsp:cNvSpPr/>
      </dsp:nvSpPr>
      <dsp:spPr>
        <a:xfrm>
          <a:off x="4483082" y="2636437"/>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5985867"/>
              <a:satOff val="30370"/>
              <a:lumOff val="-35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altLang="zh-CN" sz="2000" kern="1200" dirty="0" smtClean="0"/>
            <a:t>……</a:t>
          </a:r>
          <a:endParaRPr lang="zh-CN" altLang="en-US" sz="2000" kern="1200" dirty="0"/>
        </a:p>
      </dsp:txBody>
      <dsp:txXfrm>
        <a:off x="4483082" y="2636437"/>
        <a:ext cx="906541" cy="566588"/>
      </dsp:txXfrm>
    </dsp:sp>
    <dsp:sp modelId="{6E5BB137-E5CF-4657-8AAA-4AD60DEC5459}">
      <dsp:nvSpPr>
        <dsp:cNvPr id="0" name=""/>
        <dsp:cNvSpPr/>
      </dsp:nvSpPr>
      <dsp:spPr>
        <a:xfrm>
          <a:off x="5672918" y="511729"/>
          <a:ext cx="1133177" cy="566588"/>
        </a:xfrm>
        <a:prstGeom prst="roundRect">
          <a:avLst>
            <a:gd name="adj" fmla="val 10000"/>
          </a:avLst>
        </a:prstGeom>
        <a:solidFill>
          <a:schemeClr val="accent5">
            <a:hueOff val="-7400709"/>
            <a:satOff val="37549"/>
            <a:lumOff val="-4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t>医疗保健类</a:t>
          </a:r>
          <a:endParaRPr lang="zh-CN" altLang="en-US" sz="1600" kern="1200" dirty="0"/>
        </a:p>
      </dsp:txBody>
      <dsp:txXfrm>
        <a:off x="5672918" y="511729"/>
        <a:ext cx="1133177" cy="566588"/>
      </dsp:txXfrm>
    </dsp:sp>
    <dsp:sp modelId="{E02633A1-28D3-466F-9EAA-0F4AED899E52}">
      <dsp:nvSpPr>
        <dsp:cNvPr id="0" name=""/>
        <dsp:cNvSpPr/>
      </dsp:nvSpPr>
      <dsp:spPr>
        <a:xfrm>
          <a:off x="5786236" y="1078318"/>
          <a:ext cx="113317" cy="424941"/>
        </a:xfrm>
        <a:custGeom>
          <a:avLst/>
          <a:gdLst/>
          <a:ahLst/>
          <a:cxnLst/>
          <a:rect l="0" t="0" r="0" b="0"/>
          <a:pathLst>
            <a:path>
              <a:moveTo>
                <a:pt x="0" y="0"/>
              </a:moveTo>
              <a:lnTo>
                <a:pt x="0" y="424941"/>
              </a:lnTo>
              <a:lnTo>
                <a:pt x="113317" y="42494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F53AAE-DBA1-4104-89C4-8BB2561D70A7}">
      <dsp:nvSpPr>
        <dsp:cNvPr id="0" name=""/>
        <dsp:cNvSpPr/>
      </dsp:nvSpPr>
      <dsp:spPr>
        <a:xfrm>
          <a:off x="5899554" y="1219965"/>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6530037"/>
              <a:satOff val="33131"/>
              <a:lumOff val="-38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胡英俊</a:t>
          </a:r>
          <a:endParaRPr lang="zh-CN" altLang="en-US" sz="2000" kern="1200" dirty="0"/>
        </a:p>
      </dsp:txBody>
      <dsp:txXfrm>
        <a:off x="5899554" y="1219965"/>
        <a:ext cx="906541" cy="566588"/>
      </dsp:txXfrm>
    </dsp:sp>
    <dsp:sp modelId="{96D425FB-B634-4DAF-AD12-A2014C98E1D7}">
      <dsp:nvSpPr>
        <dsp:cNvPr id="0" name=""/>
        <dsp:cNvSpPr/>
      </dsp:nvSpPr>
      <dsp:spPr>
        <a:xfrm>
          <a:off x="5786236" y="1078318"/>
          <a:ext cx="113317" cy="1133177"/>
        </a:xfrm>
        <a:custGeom>
          <a:avLst/>
          <a:gdLst/>
          <a:ahLst/>
          <a:cxnLst/>
          <a:rect l="0" t="0" r="0" b="0"/>
          <a:pathLst>
            <a:path>
              <a:moveTo>
                <a:pt x="0" y="0"/>
              </a:moveTo>
              <a:lnTo>
                <a:pt x="0" y="1133177"/>
              </a:lnTo>
              <a:lnTo>
                <a:pt x="113317" y="113317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C1D760-D536-48ED-989A-B62D695816FF}">
      <dsp:nvSpPr>
        <dsp:cNvPr id="0" name=""/>
        <dsp:cNvSpPr/>
      </dsp:nvSpPr>
      <dsp:spPr>
        <a:xfrm>
          <a:off x="5899554" y="1928201"/>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7074207"/>
              <a:satOff val="35892"/>
              <a:lumOff val="-41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张小丽</a:t>
          </a:r>
          <a:endParaRPr lang="zh-CN" altLang="en-US" sz="2000" kern="1200" dirty="0"/>
        </a:p>
      </dsp:txBody>
      <dsp:txXfrm>
        <a:off x="5899554" y="1928201"/>
        <a:ext cx="906541" cy="566588"/>
      </dsp:txXfrm>
    </dsp:sp>
    <dsp:sp modelId="{78240685-9F7F-41B9-96C2-FFFEE80E47C2}">
      <dsp:nvSpPr>
        <dsp:cNvPr id="0" name=""/>
        <dsp:cNvSpPr/>
      </dsp:nvSpPr>
      <dsp:spPr>
        <a:xfrm>
          <a:off x="5786236" y="1078318"/>
          <a:ext cx="113317" cy="1841413"/>
        </a:xfrm>
        <a:custGeom>
          <a:avLst/>
          <a:gdLst/>
          <a:ahLst/>
          <a:cxnLst/>
          <a:rect l="0" t="0" r="0" b="0"/>
          <a:pathLst>
            <a:path>
              <a:moveTo>
                <a:pt x="0" y="0"/>
              </a:moveTo>
              <a:lnTo>
                <a:pt x="0" y="1841413"/>
              </a:lnTo>
              <a:lnTo>
                <a:pt x="113317" y="184141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861C41-F481-4978-BF28-117103845158}">
      <dsp:nvSpPr>
        <dsp:cNvPr id="0" name=""/>
        <dsp:cNvSpPr/>
      </dsp:nvSpPr>
      <dsp:spPr>
        <a:xfrm>
          <a:off x="5899554" y="2636437"/>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7618376"/>
              <a:satOff val="38653"/>
              <a:lumOff val="-45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胡图图</a:t>
          </a:r>
          <a:endParaRPr lang="zh-CN" altLang="en-US" sz="2000" kern="1200" dirty="0"/>
        </a:p>
      </dsp:txBody>
      <dsp:txXfrm>
        <a:off x="5899554" y="2636437"/>
        <a:ext cx="906541" cy="566588"/>
      </dsp:txXfrm>
    </dsp:sp>
    <dsp:sp modelId="{072D6357-AE60-4A8B-BC9A-19F8CD8B7E3D}">
      <dsp:nvSpPr>
        <dsp:cNvPr id="0" name=""/>
        <dsp:cNvSpPr/>
      </dsp:nvSpPr>
      <dsp:spPr>
        <a:xfrm>
          <a:off x="7089390" y="511729"/>
          <a:ext cx="1133177" cy="566588"/>
        </a:xfrm>
        <a:prstGeom prst="roundRect">
          <a:avLst>
            <a:gd name="adj" fmla="val 10000"/>
          </a:avLst>
        </a:prstGeom>
        <a:solidFill>
          <a:schemeClr val="accent5">
            <a:hueOff val="-9250886"/>
            <a:satOff val="46936"/>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zh-CN" altLang="en-US" sz="1600" kern="1200" dirty="0" smtClean="0"/>
            <a:t>综合类</a:t>
          </a:r>
          <a:endParaRPr lang="zh-CN" altLang="en-US" sz="1600" kern="1200" dirty="0"/>
        </a:p>
      </dsp:txBody>
      <dsp:txXfrm>
        <a:off x="7089390" y="511729"/>
        <a:ext cx="1133177" cy="566588"/>
      </dsp:txXfrm>
    </dsp:sp>
    <dsp:sp modelId="{EF8DB338-6979-47EC-AD41-EFFCAC97BB38}">
      <dsp:nvSpPr>
        <dsp:cNvPr id="0" name=""/>
        <dsp:cNvSpPr/>
      </dsp:nvSpPr>
      <dsp:spPr>
        <a:xfrm>
          <a:off x="7202708" y="1078318"/>
          <a:ext cx="113317" cy="424941"/>
        </a:xfrm>
        <a:custGeom>
          <a:avLst/>
          <a:gdLst/>
          <a:ahLst/>
          <a:cxnLst/>
          <a:rect l="0" t="0" r="0" b="0"/>
          <a:pathLst>
            <a:path>
              <a:moveTo>
                <a:pt x="0" y="0"/>
              </a:moveTo>
              <a:lnTo>
                <a:pt x="0" y="424941"/>
              </a:lnTo>
              <a:lnTo>
                <a:pt x="113317" y="42494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35A8B6-7F51-4D0E-A433-C83F1159F5AC}">
      <dsp:nvSpPr>
        <dsp:cNvPr id="0" name=""/>
        <dsp:cNvSpPr/>
      </dsp:nvSpPr>
      <dsp:spPr>
        <a:xfrm>
          <a:off x="7316025" y="1219965"/>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8162546"/>
              <a:satOff val="41414"/>
              <a:lumOff val="-48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理财</a:t>
          </a:r>
          <a:endParaRPr lang="zh-CN" altLang="en-US" sz="2000" kern="1200" dirty="0"/>
        </a:p>
      </dsp:txBody>
      <dsp:txXfrm>
        <a:off x="7316025" y="1219965"/>
        <a:ext cx="906541" cy="566588"/>
      </dsp:txXfrm>
    </dsp:sp>
    <dsp:sp modelId="{2375547B-A820-441D-88EB-3C1D802CE196}">
      <dsp:nvSpPr>
        <dsp:cNvPr id="0" name=""/>
        <dsp:cNvSpPr/>
      </dsp:nvSpPr>
      <dsp:spPr>
        <a:xfrm>
          <a:off x="7202708" y="1078318"/>
          <a:ext cx="113317" cy="1133177"/>
        </a:xfrm>
        <a:custGeom>
          <a:avLst/>
          <a:gdLst/>
          <a:ahLst/>
          <a:cxnLst/>
          <a:rect l="0" t="0" r="0" b="0"/>
          <a:pathLst>
            <a:path>
              <a:moveTo>
                <a:pt x="0" y="0"/>
              </a:moveTo>
              <a:lnTo>
                <a:pt x="0" y="1133177"/>
              </a:lnTo>
              <a:lnTo>
                <a:pt x="113317" y="113317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A92FB6-C6D8-413B-B99B-C3D70B15DF30}">
      <dsp:nvSpPr>
        <dsp:cNvPr id="0" name=""/>
        <dsp:cNvSpPr/>
      </dsp:nvSpPr>
      <dsp:spPr>
        <a:xfrm>
          <a:off x="7316025" y="1928201"/>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8706716"/>
              <a:satOff val="44175"/>
              <a:lumOff val="-516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zh-CN" altLang="en-US" sz="2000" kern="1200" dirty="0" smtClean="0"/>
            <a:t>历史</a:t>
          </a:r>
          <a:endParaRPr lang="zh-CN" altLang="en-US" sz="2000" kern="1200" dirty="0"/>
        </a:p>
      </dsp:txBody>
      <dsp:txXfrm>
        <a:off x="7316025" y="1928201"/>
        <a:ext cx="906541" cy="566588"/>
      </dsp:txXfrm>
    </dsp:sp>
    <dsp:sp modelId="{5A123148-96E3-4C63-A9AC-6CA7D7E8F9D6}">
      <dsp:nvSpPr>
        <dsp:cNvPr id="0" name=""/>
        <dsp:cNvSpPr/>
      </dsp:nvSpPr>
      <dsp:spPr>
        <a:xfrm>
          <a:off x="7202708" y="1078318"/>
          <a:ext cx="113317" cy="1841413"/>
        </a:xfrm>
        <a:custGeom>
          <a:avLst/>
          <a:gdLst/>
          <a:ahLst/>
          <a:cxnLst/>
          <a:rect l="0" t="0" r="0" b="0"/>
          <a:pathLst>
            <a:path>
              <a:moveTo>
                <a:pt x="0" y="0"/>
              </a:moveTo>
              <a:lnTo>
                <a:pt x="0" y="1841413"/>
              </a:lnTo>
              <a:lnTo>
                <a:pt x="113317" y="184141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23FA3E-9640-4FA4-A970-0E9C75B9D27D}">
      <dsp:nvSpPr>
        <dsp:cNvPr id="0" name=""/>
        <dsp:cNvSpPr/>
      </dsp:nvSpPr>
      <dsp:spPr>
        <a:xfrm>
          <a:off x="7316025" y="2636437"/>
          <a:ext cx="906541" cy="566588"/>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9250886"/>
              <a:satOff val="46936"/>
              <a:lumOff val="-5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altLang="zh-CN" sz="2000" kern="1200" dirty="0" smtClean="0"/>
            <a:t>……</a:t>
          </a:r>
          <a:endParaRPr lang="zh-CN" altLang="en-US" sz="2000" kern="1200" dirty="0"/>
        </a:p>
      </dsp:txBody>
      <dsp:txXfrm>
        <a:off x="7316025" y="2636437"/>
        <a:ext cx="906541" cy="566588"/>
      </dsp:txXfrm>
    </dsp:sp>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4B7F57-C30B-4CCD-B433-5CEADDB3D92C}">
      <dsp:nvSpPr>
        <dsp:cNvPr id="0" name=""/>
        <dsp:cNvSpPr/>
      </dsp:nvSpPr>
      <dsp:spPr>
        <a:xfrm>
          <a:off x="4018" y="230193"/>
          <a:ext cx="1370260" cy="68513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照片类</a:t>
          </a:r>
          <a:endParaRPr lang="zh-CN" altLang="en-US" sz="2800" kern="1200" dirty="0"/>
        </a:p>
      </dsp:txBody>
      <dsp:txXfrm>
        <a:off x="4018" y="230193"/>
        <a:ext cx="1370260" cy="685130"/>
      </dsp:txXfrm>
    </dsp:sp>
    <dsp:sp modelId="{14650FA5-C726-47CF-AF6A-1B4262826C10}">
      <dsp:nvSpPr>
        <dsp:cNvPr id="0" name=""/>
        <dsp:cNvSpPr/>
      </dsp:nvSpPr>
      <dsp:spPr>
        <a:xfrm>
          <a:off x="141044" y="915323"/>
          <a:ext cx="137026" cy="513847"/>
        </a:xfrm>
        <a:custGeom>
          <a:avLst/>
          <a:gdLst/>
          <a:ahLst/>
          <a:cxnLst/>
          <a:rect l="0" t="0" r="0" b="0"/>
          <a:pathLst>
            <a:path>
              <a:moveTo>
                <a:pt x="0" y="0"/>
              </a:moveTo>
              <a:lnTo>
                <a:pt x="0" y="513847"/>
              </a:lnTo>
              <a:lnTo>
                <a:pt x="137026" y="51384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599252-D754-4F81-8231-901C75402D22}">
      <dsp:nvSpPr>
        <dsp:cNvPr id="0" name=""/>
        <dsp:cNvSpPr/>
      </dsp:nvSpPr>
      <dsp:spPr>
        <a:xfrm>
          <a:off x="278070" y="1086606"/>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胡英俊</a:t>
          </a:r>
          <a:endParaRPr lang="zh-CN" altLang="en-US" sz="2500" kern="1200" dirty="0"/>
        </a:p>
      </dsp:txBody>
      <dsp:txXfrm>
        <a:off x="278070" y="1086606"/>
        <a:ext cx="1096208" cy="685130"/>
      </dsp:txXfrm>
    </dsp:sp>
    <dsp:sp modelId="{DB3FBE21-5F6F-4728-B15F-D783BAC05F1B}">
      <dsp:nvSpPr>
        <dsp:cNvPr id="0" name=""/>
        <dsp:cNvSpPr/>
      </dsp:nvSpPr>
      <dsp:spPr>
        <a:xfrm>
          <a:off x="141044" y="915323"/>
          <a:ext cx="137026" cy="1370260"/>
        </a:xfrm>
        <a:custGeom>
          <a:avLst/>
          <a:gdLst/>
          <a:ahLst/>
          <a:cxnLst/>
          <a:rect l="0" t="0" r="0" b="0"/>
          <a:pathLst>
            <a:path>
              <a:moveTo>
                <a:pt x="0" y="0"/>
              </a:moveTo>
              <a:lnTo>
                <a:pt x="0" y="1370260"/>
              </a:lnTo>
              <a:lnTo>
                <a:pt x="137026" y="13702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A909EF-52F6-4357-A572-0CE8717203CE}">
      <dsp:nvSpPr>
        <dsp:cNvPr id="0" name=""/>
        <dsp:cNvSpPr/>
      </dsp:nvSpPr>
      <dsp:spPr>
        <a:xfrm>
          <a:off x="278070" y="1943019"/>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660778"/>
              <a:satOff val="3353"/>
              <a:lumOff val="-3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张小丽</a:t>
          </a:r>
          <a:endParaRPr lang="zh-CN" altLang="en-US" sz="2500" kern="1200" dirty="0"/>
        </a:p>
      </dsp:txBody>
      <dsp:txXfrm>
        <a:off x="278070" y="1943019"/>
        <a:ext cx="1096208" cy="685130"/>
      </dsp:txXfrm>
    </dsp:sp>
    <dsp:sp modelId="{29478619-F63E-402B-87DF-9FA1E9C6B122}">
      <dsp:nvSpPr>
        <dsp:cNvPr id="0" name=""/>
        <dsp:cNvSpPr/>
      </dsp:nvSpPr>
      <dsp:spPr>
        <a:xfrm>
          <a:off x="141044" y="915323"/>
          <a:ext cx="137026" cy="2226673"/>
        </a:xfrm>
        <a:custGeom>
          <a:avLst/>
          <a:gdLst/>
          <a:ahLst/>
          <a:cxnLst/>
          <a:rect l="0" t="0" r="0" b="0"/>
          <a:pathLst>
            <a:path>
              <a:moveTo>
                <a:pt x="0" y="0"/>
              </a:moveTo>
              <a:lnTo>
                <a:pt x="0" y="2226673"/>
              </a:lnTo>
              <a:lnTo>
                <a:pt x="137026" y="222667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84A57D-F0A5-48D3-9067-DE28DA8D8BF2}">
      <dsp:nvSpPr>
        <dsp:cNvPr id="0" name=""/>
        <dsp:cNvSpPr/>
      </dsp:nvSpPr>
      <dsp:spPr>
        <a:xfrm>
          <a:off x="278070" y="2799432"/>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1321555"/>
              <a:satOff val="6705"/>
              <a:lumOff val="-78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胡图图</a:t>
          </a:r>
          <a:endParaRPr lang="zh-CN" altLang="en-US" sz="2500" kern="1200" dirty="0"/>
        </a:p>
      </dsp:txBody>
      <dsp:txXfrm>
        <a:off x="278070" y="2799432"/>
        <a:ext cx="1096208" cy="685130"/>
      </dsp:txXfrm>
    </dsp:sp>
    <dsp:sp modelId="{A7024039-EA6C-4032-B43D-C1B99665659E}">
      <dsp:nvSpPr>
        <dsp:cNvPr id="0" name=""/>
        <dsp:cNvSpPr/>
      </dsp:nvSpPr>
      <dsp:spPr>
        <a:xfrm>
          <a:off x="1716844" y="230193"/>
          <a:ext cx="1370260" cy="685130"/>
        </a:xfrm>
        <a:prstGeom prst="roundRect">
          <a:avLst>
            <a:gd name="adj" fmla="val 10000"/>
          </a:avLst>
        </a:prstGeom>
        <a:solidFill>
          <a:schemeClr val="accent5">
            <a:hueOff val="-2312721"/>
            <a:satOff val="11734"/>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录音类</a:t>
          </a:r>
          <a:endParaRPr lang="zh-CN" altLang="en-US" sz="2800" kern="1200" dirty="0"/>
        </a:p>
      </dsp:txBody>
      <dsp:txXfrm>
        <a:off x="1716844" y="230193"/>
        <a:ext cx="1370260" cy="685130"/>
      </dsp:txXfrm>
    </dsp:sp>
    <dsp:sp modelId="{9F1130B2-18E2-44EF-9783-DCEB85DFFEE5}">
      <dsp:nvSpPr>
        <dsp:cNvPr id="0" name=""/>
        <dsp:cNvSpPr/>
      </dsp:nvSpPr>
      <dsp:spPr>
        <a:xfrm>
          <a:off x="1853870" y="915323"/>
          <a:ext cx="137026" cy="513847"/>
        </a:xfrm>
        <a:custGeom>
          <a:avLst/>
          <a:gdLst/>
          <a:ahLst/>
          <a:cxnLst/>
          <a:rect l="0" t="0" r="0" b="0"/>
          <a:pathLst>
            <a:path>
              <a:moveTo>
                <a:pt x="0" y="0"/>
              </a:moveTo>
              <a:lnTo>
                <a:pt x="0" y="513847"/>
              </a:lnTo>
              <a:lnTo>
                <a:pt x="137026" y="51384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2D5A7F-76E0-4CA2-992D-3DBB96CAE33F}">
      <dsp:nvSpPr>
        <dsp:cNvPr id="0" name=""/>
        <dsp:cNvSpPr/>
      </dsp:nvSpPr>
      <dsp:spPr>
        <a:xfrm>
          <a:off x="1990896" y="1086606"/>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1982333"/>
              <a:satOff val="10058"/>
              <a:lumOff val="-11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胡英俊</a:t>
          </a:r>
          <a:endParaRPr lang="zh-CN" altLang="en-US" sz="2500" kern="1200" dirty="0"/>
        </a:p>
      </dsp:txBody>
      <dsp:txXfrm>
        <a:off x="1990896" y="1086606"/>
        <a:ext cx="1096208" cy="685130"/>
      </dsp:txXfrm>
    </dsp:sp>
    <dsp:sp modelId="{2089A506-CDFB-499C-A896-44F226377437}">
      <dsp:nvSpPr>
        <dsp:cNvPr id="0" name=""/>
        <dsp:cNvSpPr/>
      </dsp:nvSpPr>
      <dsp:spPr>
        <a:xfrm>
          <a:off x="1853870" y="915323"/>
          <a:ext cx="137026" cy="1370260"/>
        </a:xfrm>
        <a:custGeom>
          <a:avLst/>
          <a:gdLst/>
          <a:ahLst/>
          <a:cxnLst/>
          <a:rect l="0" t="0" r="0" b="0"/>
          <a:pathLst>
            <a:path>
              <a:moveTo>
                <a:pt x="0" y="0"/>
              </a:moveTo>
              <a:lnTo>
                <a:pt x="0" y="1370260"/>
              </a:lnTo>
              <a:lnTo>
                <a:pt x="137026" y="13702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F4E91C-9E69-4F5E-9B1B-0464E0356818}">
      <dsp:nvSpPr>
        <dsp:cNvPr id="0" name=""/>
        <dsp:cNvSpPr/>
      </dsp:nvSpPr>
      <dsp:spPr>
        <a:xfrm>
          <a:off x="1990896" y="1943019"/>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2643110"/>
              <a:satOff val="13410"/>
              <a:lumOff val="-1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张小丽</a:t>
          </a:r>
          <a:endParaRPr lang="zh-CN" altLang="en-US" sz="2500" kern="1200" dirty="0"/>
        </a:p>
      </dsp:txBody>
      <dsp:txXfrm>
        <a:off x="1990896" y="1943019"/>
        <a:ext cx="1096208" cy="685130"/>
      </dsp:txXfrm>
    </dsp:sp>
    <dsp:sp modelId="{3EBAB174-259E-474A-8EA2-273B41AC7C44}">
      <dsp:nvSpPr>
        <dsp:cNvPr id="0" name=""/>
        <dsp:cNvSpPr/>
      </dsp:nvSpPr>
      <dsp:spPr>
        <a:xfrm>
          <a:off x="1853870" y="915323"/>
          <a:ext cx="137026" cy="2226673"/>
        </a:xfrm>
        <a:custGeom>
          <a:avLst/>
          <a:gdLst/>
          <a:ahLst/>
          <a:cxnLst/>
          <a:rect l="0" t="0" r="0" b="0"/>
          <a:pathLst>
            <a:path>
              <a:moveTo>
                <a:pt x="0" y="0"/>
              </a:moveTo>
              <a:lnTo>
                <a:pt x="0" y="2226673"/>
              </a:lnTo>
              <a:lnTo>
                <a:pt x="137026" y="222667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43750D-B23E-460C-B039-9DF5AE5714B1}">
      <dsp:nvSpPr>
        <dsp:cNvPr id="0" name=""/>
        <dsp:cNvSpPr/>
      </dsp:nvSpPr>
      <dsp:spPr>
        <a:xfrm>
          <a:off x="1990896" y="2799432"/>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3303888"/>
              <a:satOff val="16763"/>
              <a:lumOff val="-19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胡图图</a:t>
          </a:r>
          <a:endParaRPr lang="zh-CN" altLang="en-US" sz="2500" kern="1200" dirty="0"/>
        </a:p>
      </dsp:txBody>
      <dsp:txXfrm>
        <a:off x="1990896" y="2799432"/>
        <a:ext cx="1096208" cy="685130"/>
      </dsp:txXfrm>
    </dsp:sp>
    <dsp:sp modelId="{81960E07-F51F-42F2-B7E0-42EF804EE17D}">
      <dsp:nvSpPr>
        <dsp:cNvPr id="0" name=""/>
        <dsp:cNvSpPr/>
      </dsp:nvSpPr>
      <dsp:spPr>
        <a:xfrm>
          <a:off x="3429669" y="230193"/>
          <a:ext cx="1370260" cy="685130"/>
        </a:xfrm>
        <a:prstGeom prst="roundRect">
          <a:avLst>
            <a:gd name="adj" fmla="val 10000"/>
          </a:avLst>
        </a:prstGeom>
        <a:solidFill>
          <a:schemeClr val="accent5">
            <a:hueOff val="-4625443"/>
            <a:satOff val="23468"/>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录像类</a:t>
          </a:r>
        </a:p>
      </dsp:txBody>
      <dsp:txXfrm>
        <a:off x="3429669" y="230193"/>
        <a:ext cx="1370260" cy="685130"/>
      </dsp:txXfrm>
    </dsp:sp>
    <dsp:sp modelId="{472A56A2-1556-4E40-9384-0BEDD114309C}">
      <dsp:nvSpPr>
        <dsp:cNvPr id="0" name=""/>
        <dsp:cNvSpPr/>
      </dsp:nvSpPr>
      <dsp:spPr>
        <a:xfrm>
          <a:off x="3566695" y="915323"/>
          <a:ext cx="137026" cy="513847"/>
        </a:xfrm>
        <a:custGeom>
          <a:avLst/>
          <a:gdLst/>
          <a:ahLst/>
          <a:cxnLst/>
          <a:rect l="0" t="0" r="0" b="0"/>
          <a:pathLst>
            <a:path>
              <a:moveTo>
                <a:pt x="0" y="0"/>
              </a:moveTo>
              <a:lnTo>
                <a:pt x="0" y="513847"/>
              </a:lnTo>
              <a:lnTo>
                <a:pt x="137026" y="51384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61266F-187D-4C9D-ACEA-62AF43C0949B}">
      <dsp:nvSpPr>
        <dsp:cNvPr id="0" name=""/>
        <dsp:cNvSpPr/>
      </dsp:nvSpPr>
      <dsp:spPr>
        <a:xfrm>
          <a:off x="3703721" y="1086606"/>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3964666"/>
              <a:satOff val="20115"/>
              <a:lumOff val="-2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胡英俊</a:t>
          </a:r>
          <a:endParaRPr lang="zh-CN" altLang="en-US" sz="2500" kern="1200" dirty="0"/>
        </a:p>
      </dsp:txBody>
      <dsp:txXfrm>
        <a:off x="3703721" y="1086606"/>
        <a:ext cx="1096208" cy="685130"/>
      </dsp:txXfrm>
    </dsp:sp>
    <dsp:sp modelId="{5397A7A0-6A12-4B34-A7A0-6E11D7ACDA18}">
      <dsp:nvSpPr>
        <dsp:cNvPr id="0" name=""/>
        <dsp:cNvSpPr/>
      </dsp:nvSpPr>
      <dsp:spPr>
        <a:xfrm>
          <a:off x="3566695" y="915323"/>
          <a:ext cx="137026" cy="1370260"/>
        </a:xfrm>
        <a:custGeom>
          <a:avLst/>
          <a:gdLst/>
          <a:ahLst/>
          <a:cxnLst/>
          <a:rect l="0" t="0" r="0" b="0"/>
          <a:pathLst>
            <a:path>
              <a:moveTo>
                <a:pt x="0" y="0"/>
              </a:moveTo>
              <a:lnTo>
                <a:pt x="0" y="1370260"/>
              </a:lnTo>
              <a:lnTo>
                <a:pt x="137026" y="13702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6A903E-E332-4AC0-8063-5477F30491F8}">
      <dsp:nvSpPr>
        <dsp:cNvPr id="0" name=""/>
        <dsp:cNvSpPr/>
      </dsp:nvSpPr>
      <dsp:spPr>
        <a:xfrm>
          <a:off x="3703721" y="1943019"/>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625443"/>
              <a:satOff val="23468"/>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张小丽</a:t>
          </a:r>
          <a:endParaRPr lang="zh-CN" altLang="en-US" sz="2500" kern="1200" dirty="0"/>
        </a:p>
      </dsp:txBody>
      <dsp:txXfrm>
        <a:off x="3703721" y="1943019"/>
        <a:ext cx="1096208" cy="685130"/>
      </dsp:txXfrm>
    </dsp:sp>
    <dsp:sp modelId="{5856A1FE-7986-4429-9A18-04C83F47942D}">
      <dsp:nvSpPr>
        <dsp:cNvPr id="0" name=""/>
        <dsp:cNvSpPr/>
      </dsp:nvSpPr>
      <dsp:spPr>
        <a:xfrm>
          <a:off x="3566695" y="915323"/>
          <a:ext cx="137026" cy="2226673"/>
        </a:xfrm>
        <a:custGeom>
          <a:avLst/>
          <a:gdLst/>
          <a:ahLst/>
          <a:cxnLst/>
          <a:rect l="0" t="0" r="0" b="0"/>
          <a:pathLst>
            <a:path>
              <a:moveTo>
                <a:pt x="0" y="0"/>
              </a:moveTo>
              <a:lnTo>
                <a:pt x="0" y="2226673"/>
              </a:lnTo>
              <a:lnTo>
                <a:pt x="137026" y="222667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F50971-DE78-4EB7-86FF-32C88CFE385D}">
      <dsp:nvSpPr>
        <dsp:cNvPr id="0" name=""/>
        <dsp:cNvSpPr/>
      </dsp:nvSpPr>
      <dsp:spPr>
        <a:xfrm>
          <a:off x="3703721" y="2799432"/>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5286221"/>
              <a:satOff val="26821"/>
              <a:lumOff val="-31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胡图图</a:t>
          </a:r>
          <a:endParaRPr lang="zh-CN" altLang="en-US" sz="2500" kern="1200" dirty="0"/>
        </a:p>
      </dsp:txBody>
      <dsp:txXfrm>
        <a:off x="3703721" y="2799432"/>
        <a:ext cx="1096208" cy="685130"/>
      </dsp:txXfrm>
    </dsp:sp>
    <dsp:sp modelId="{BB641A97-38E8-4C2F-82B9-5ADA95BA233B}">
      <dsp:nvSpPr>
        <dsp:cNvPr id="0" name=""/>
        <dsp:cNvSpPr/>
      </dsp:nvSpPr>
      <dsp:spPr>
        <a:xfrm>
          <a:off x="5142495" y="230193"/>
          <a:ext cx="1370260" cy="685130"/>
        </a:xfrm>
        <a:prstGeom prst="roundRect">
          <a:avLst>
            <a:gd name="adj" fmla="val 10000"/>
          </a:avLst>
        </a:prstGeom>
        <a:solidFill>
          <a:schemeClr val="accent5">
            <a:hueOff val="-6938164"/>
            <a:satOff val="35202"/>
            <a:lumOff val="-4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磁盘光盘类</a:t>
          </a:r>
        </a:p>
      </dsp:txBody>
      <dsp:txXfrm>
        <a:off x="5142495" y="230193"/>
        <a:ext cx="1370260" cy="685130"/>
      </dsp:txXfrm>
    </dsp:sp>
    <dsp:sp modelId="{70D2C5D0-7F47-4836-88A4-0953140B13AC}">
      <dsp:nvSpPr>
        <dsp:cNvPr id="0" name=""/>
        <dsp:cNvSpPr/>
      </dsp:nvSpPr>
      <dsp:spPr>
        <a:xfrm>
          <a:off x="5279521" y="915323"/>
          <a:ext cx="137026" cy="513847"/>
        </a:xfrm>
        <a:custGeom>
          <a:avLst/>
          <a:gdLst/>
          <a:ahLst/>
          <a:cxnLst/>
          <a:rect l="0" t="0" r="0" b="0"/>
          <a:pathLst>
            <a:path>
              <a:moveTo>
                <a:pt x="0" y="0"/>
              </a:moveTo>
              <a:lnTo>
                <a:pt x="0" y="513847"/>
              </a:lnTo>
              <a:lnTo>
                <a:pt x="137026" y="51384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9AD939-CB0E-4F84-91E6-5AA565023C1C}">
      <dsp:nvSpPr>
        <dsp:cNvPr id="0" name=""/>
        <dsp:cNvSpPr/>
      </dsp:nvSpPr>
      <dsp:spPr>
        <a:xfrm>
          <a:off x="5416547" y="1086606"/>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5946998"/>
              <a:satOff val="30173"/>
              <a:lumOff val="-35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胡英俊</a:t>
          </a:r>
          <a:endParaRPr lang="zh-CN" altLang="en-US" sz="2500" kern="1200" dirty="0"/>
        </a:p>
      </dsp:txBody>
      <dsp:txXfrm>
        <a:off x="5416547" y="1086606"/>
        <a:ext cx="1096208" cy="685130"/>
      </dsp:txXfrm>
    </dsp:sp>
    <dsp:sp modelId="{04C49212-D876-4FFD-A334-FA9775943AE6}">
      <dsp:nvSpPr>
        <dsp:cNvPr id="0" name=""/>
        <dsp:cNvSpPr/>
      </dsp:nvSpPr>
      <dsp:spPr>
        <a:xfrm>
          <a:off x="5279521" y="915323"/>
          <a:ext cx="137026" cy="1370260"/>
        </a:xfrm>
        <a:custGeom>
          <a:avLst/>
          <a:gdLst/>
          <a:ahLst/>
          <a:cxnLst/>
          <a:rect l="0" t="0" r="0" b="0"/>
          <a:pathLst>
            <a:path>
              <a:moveTo>
                <a:pt x="0" y="0"/>
              </a:moveTo>
              <a:lnTo>
                <a:pt x="0" y="1370260"/>
              </a:lnTo>
              <a:lnTo>
                <a:pt x="137026" y="13702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2CAA69-02CE-4F12-B7B2-C835B45D30AE}">
      <dsp:nvSpPr>
        <dsp:cNvPr id="0" name=""/>
        <dsp:cNvSpPr/>
      </dsp:nvSpPr>
      <dsp:spPr>
        <a:xfrm>
          <a:off x="5416547" y="1943019"/>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6607776"/>
              <a:satOff val="33526"/>
              <a:lumOff val="-39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张小丽</a:t>
          </a:r>
          <a:endParaRPr lang="zh-CN" altLang="en-US" sz="2500" kern="1200" dirty="0"/>
        </a:p>
      </dsp:txBody>
      <dsp:txXfrm>
        <a:off x="5416547" y="1943019"/>
        <a:ext cx="1096208" cy="685130"/>
      </dsp:txXfrm>
    </dsp:sp>
    <dsp:sp modelId="{3710F2A0-2C24-4BC2-808F-2163B981F1F9}">
      <dsp:nvSpPr>
        <dsp:cNvPr id="0" name=""/>
        <dsp:cNvSpPr/>
      </dsp:nvSpPr>
      <dsp:spPr>
        <a:xfrm>
          <a:off x="5279521" y="915323"/>
          <a:ext cx="137026" cy="2226673"/>
        </a:xfrm>
        <a:custGeom>
          <a:avLst/>
          <a:gdLst/>
          <a:ahLst/>
          <a:cxnLst/>
          <a:rect l="0" t="0" r="0" b="0"/>
          <a:pathLst>
            <a:path>
              <a:moveTo>
                <a:pt x="0" y="0"/>
              </a:moveTo>
              <a:lnTo>
                <a:pt x="0" y="2226673"/>
              </a:lnTo>
              <a:lnTo>
                <a:pt x="137026" y="222667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216C81-31BC-4959-9570-7E1947521EBB}">
      <dsp:nvSpPr>
        <dsp:cNvPr id="0" name=""/>
        <dsp:cNvSpPr/>
      </dsp:nvSpPr>
      <dsp:spPr>
        <a:xfrm>
          <a:off x="5416547" y="2799432"/>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7268553"/>
              <a:satOff val="36878"/>
              <a:lumOff val="-43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胡图图</a:t>
          </a:r>
          <a:endParaRPr lang="zh-CN" altLang="en-US" sz="2500" kern="1200" dirty="0"/>
        </a:p>
      </dsp:txBody>
      <dsp:txXfrm>
        <a:off x="5416547" y="2799432"/>
        <a:ext cx="1096208" cy="685130"/>
      </dsp:txXfrm>
    </dsp:sp>
    <dsp:sp modelId="{6E5BB137-E5CF-4657-8AAA-4AD60DEC5459}">
      <dsp:nvSpPr>
        <dsp:cNvPr id="0" name=""/>
        <dsp:cNvSpPr/>
      </dsp:nvSpPr>
      <dsp:spPr>
        <a:xfrm>
          <a:off x="6855321" y="230193"/>
          <a:ext cx="1370260" cy="685130"/>
        </a:xfrm>
        <a:prstGeom prst="roundRect">
          <a:avLst>
            <a:gd name="adj" fmla="val 10000"/>
          </a:avLst>
        </a:prstGeom>
        <a:solidFill>
          <a:schemeClr val="accent5">
            <a:hueOff val="-9250886"/>
            <a:satOff val="46936"/>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实物</a:t>
          </a:r>
          <a:r>
            <a:rPr lang="zh-CN" altLang="en-US" sz="3100" kern="1200" dirty="0" smtClean="0"/>
            <a:t>类</a:t>
          </a:r>
          <a:endParaRPr lang="zh-CN" altLang="en-US" sz="3100" kern="1200" dirty="0"/>
        </a:p>
      </dsp:txBody>
      <dsp:txXfrm>
        <a:off x="6855321" y="230193"/>
        <a:ext cx="1370260" cy="685130"/>
      </dsp:txXfrm>
    </dsp:sp>
    <dsp:sp modelId="{E02633A1-28D3-466F-9EAA-0F4AED899E52}">
      <dsp:nvSpPr>
        <dsp:cNvPr id="0" name=""/>
        <dsp:cNvSpPr/>
      </dsp:nvSpPr>
      <dsp:spPr>
        <a:xfrm>
          <a:off x="6992347" y="915323"/>
          <a:ext cx="137026" cy="513847"/>
        </a:xfrm>
        <a:custGeom>
          <a:avLst/>
          <a:gdLst/>
          <a:ahLst/>
          <a:cxnLst/>
          <a:rect l="0" t="0" r="0" b="0"/>
          <a:pathLst>
            <a:path>
              <a:moveTo>
                <a:pt x="0" y="0"/>
              </a:moveTo>
              <a:lnTo>
                <a:pt x="0" y="513847"/>
              </a:lnTo>
              <a:lnTo>
                <a:pt x="137026" y="51384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F53AAE-DBA1-4104-89C4-8BB2561D70A7}">
      <dsp:nvSpPr>
        <dsp:cNvPr id="0" name=""/>
        <dsp:cNvSpPr/>
      </dsp:nvSpPr>
      <dsp:spPr>
        <a:xfrm>
          <a:off x="7129373" y="1086606"/>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7929331"/>
              <a:satOff val="40231"/>
              <a:lumOff val="-470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胡英俊</a:t>
          </a:r>
          <a:endParaRPr lang="zh-CN" altLang="en-US" sz="2500" kern="1200" dirty="0"/>
        </a:p>
      </dsp:txBody>
      <dsp:txXfrm>
        <a:off x="7129373" y="1086606"/>
        <a:ext cx="1096208" cy="685130"/>
      </dsp:txXfrm>
    </dsp:sp>
    <dsp:sp modelId="{96D425FB-B634-4DAF-AD12-A2014C98E1D7}">
      <dsp:nvSpPr>
        <dsp:cNvPr id="0" name=""/>
        <dsp:cNvSpPr/>
      </dsp:nvSpPr>
      <dsp:spPr>
        <a:xfrm>
          <a:off x="6992347" y="915323"/>
          <a:ext cx="137026" cy="1370260"/>
        </a:xfrm>
        <a:custGeom>
          <a:avLst/>
          <a:gdLst/>
          <a:ahLst/>
          <a:cxnLst/>
          <a:rect l="0" t="0" r="0" b="0"/>
          <a:pathLst>
            <a:path>
              <a:moveTo>
                <a:pt x="0" y="0"/>
              </a:moveTo>
              <a:lnTo>
                <a:pt x="0" y="1370260"/>
              </a:lnTo>
              <a:lnTo>
                <a:pt x="137026" y="137026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C1D760-D536-48ED-989A-B62D695816FF}">
      <dsp:nvSpPr>
        <dsp:cNvPr id="0" name=""/>
        <dsp:cNvSpPr/>
      </dsp:nvSpPr>
      <dsp:spPr>
        <a:xfrm>
          <a:off x="7129373" y="1943019"/>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8590107"/>
              <a:satOff val="43583"/>
              <a:lumOff val="-5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张小丽</a:t>
          </a:r>
          <a:endParaRPr lang="zh-CN" altLang="en-US" sz="2500" kern="1200" dirty="0"/>
        </a:p>
      </dsp:txBody>
      <dsp:txXfrm>
        <a:off x="7129373" y="1943019"/>
        <a:ext cx="1096208" cy="685130"/>
      </dsp:txXfrm>
    </dsp:sp>
    <dsp:sp modelId="{78240685-9F7F-41B9-96C2-FFFEE80E47C2}">
      <dsp:nvSpPr>
        <dsp:cNvPr id="0" name=""/>
        <dsp:cNvSpPr/>
      </dsp:nvSpPr>
      <dsp:spPr>
        <a:xfrm>
          <a:off x="6992347" y="915323"/>
          <a:ext cx="137026" cy="2226673"/>
        </a:xfrm>
        <a:custGeom>
          <a:avLst/>
          <a:gdLst/>
          <a:ahLst/>
          <a:cxnLst/>
          <a:rect l="0" t="0" r="0" b="0"/>
          <a:pathLst>
            <a:path>
              <a:moveTo>
                <a:pt x="0" y="0"/>
              </a:moveTo>
              <a:lnTo>
                <a:pt x="0" y="2226673"/>
              </a:lnTo>
              <a:lnTo>
                <a:pt x="137026" y="222667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861C41-F481-4978-BF28-117103845158}">
      <dsp:nvSpPr>
        <dsp:cNvPr id="0" name=""/>
        <dsp:cNvSpPr/>
      </dsp:nvSpPr>
      <dsp:spPr>
        <a:xfrm>
          <a:off x="7129373" y="2799432"/>
          <a:ext cx="1096208" cy="685130"/>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9250886"/>
              <a:satOff val="46936"/>
              <a:lumOff val="-5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lvl="0" algn="ctr" defTabSz="1111250">
            <a:lnSpc>
              <a:spcPct val="90000"/>
            </a:lnSpc>
            <a:spcBef>
              <a:spcPct val="0"/>
            </a:spcBef>
            <a:spcAft>
              <a:spcPct val="35000"/>
            </a:spcAft>
          </a:pPr>
          <a:r>
            <a:rPr lang="zh-CN" altLang="en-US" sz="2500" kern="1200" dirty="0" smtClean="0"/>
            <a:t>胡图图</a:t>
          </a:r>
          <a:endParaRPr lang="zh-CN" altLang="en-US" sz="2500" kern="1200" dirty="0"/>
        </a:p>
      </dsp:txBody>
      <dsp:txXfrm>
        <a:off x="7129373" y="2799432"/>
        <a:ext cx="1096208" cy="68513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C246D82-8F0B-4E82-972B-34AD3017F167}">
      <dsp:nvSpPr>
        <dsp:cNvPr id="0" name=""/>
        <dsp:cNvSpPr/>
      </dsp:nvSpPr>
      <dsp:spPr>
        <a:xfrm rot="10800000">
          <a:off x="1694911" y="164812"/>
          <a:ext cx="5472684" cy="935574"/>
        </a:xfrm>
        <a:prstGeom prst="homePlate">
          <a:avLst/>
        </a:prstGeom>
        <a:solidFill>
          <a:schemeClr val="accent4">
            <a:hueOff val="0"/>
            <a:satOff val="0"/>
            <a:lumOff val="0"/>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2562" tIns="152400" rIns="284480" bIns="152400" numCol="1" spcCol="1270" anchor="ctr" anchorCtr="0">
          <a:noAutofit/>
        </a:bodyPr>
        <a:lstStyle/>
        <a:p>
          <a:pPr lvl="0" algn="ctr" defTabSz="1778000">
            <a:lnSpc>
              <a:spcPct val="90000"/>
            </a:lnSpc>
            <a:spcBef>
              <a:spcPct val="0"/>
            </a:spcBef>
            <a:spcAft>
              <a:spcPct val="35000"/>
            </a:spcAft>
          </a:pPr>
          <a:r>
            <a:rPr lang="zh-CN" altLang="en-US" sz="4000" kern="1200" dirty="0" smtClean="0"/>
            <a:t>温饱型</a:t>
          </a:r>
          <a:endParaRPr lang="zh-CN" altLang="en-US" sz="4000" kern="1200" dirty="0"/>
        </a:p>
      </dsp:txBody>
      <dsp:txXfrm rot="10800000">
        <a:off x="1694911" y="164812"/>
        <a:ext cx="5472684" cy="935574"/>
      </dsp:txXfrm>
    </dsp:sp>
    <dsp:sp modelId="{D595D077-29E6-4E78-81E0-26FA52F7EB42}">
      <dsp:nvSpPr>
        <dsp:cNvPr id="0" name=""/>
        <dsp:cNvSpPr/>
      </dsp:nvSpPr>
      <dsp:spPr>
        <a:xfrm>
          <a:off x="1043999" y="1998"/>
          <a:ext cx="1337834" cy="1305135"/>
        </a:xfrm>
        <a:prstGeom prst="ellipse">
          <a:avLst/>
        </a:prstGeom>
        <a:blipFill rotWithShape="0">
          <a:blip xmlns:r="http://schemas.openxmlformats.org/officeDocument/2006/relationships" r:embed="rId1"/>
          <a:stretch>
            <a:fillRect/>
          </a:stretch>
        </a:blipFill>
        <a:ln>
          <a:noFill/>
        </a:ln>
        <a:effectLst>
          <a:glow rad="63500">
            <a:schemeClr val="accent4">
              <a:tint val="50000"/>
              <a:hueOff val="0"/>
              <a:satOff val="0"/>
              <a:lumOff val="0"/>
              <a:alphaOff val="0"/>
              <a:alpha val="45000"/>
              <a:satMod val="110000"/>
            </a:schemeClr>
          </a:glo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4506539-D17D-42B0-BC3F-CF2864951B59}">
      <dsp:nvSpPr>
        <dsp:cNvPr id="0" name=""/>
        <dsp:cNvSpPr/>
      </dsp:nvSpPr>
      <dsp:spPr>
        <a:xfrm rot="10800000">
          <a:off x="1730718" y="1782801"/>
          <a:ext cx="5472684" cy="935574"/>
        </a:xfrm>
        <a:prstGeom prst="homePlate">
          <a:avLst/>
        </a:prstGeom>
        <a:solidFill>
          <a:schemeClr val="accent4">
            <a:hueOff val="4799407"/>
            <a:satOff val="-5535"/>
            <a:lumOff val="4412"/>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2562" tIns="152400" rIns="284480" bIns="152400" numCol="1" spcCol="1270" anchor="ctr" anchorCtr="0">
          <a:noAutofit/>
        </a:bodyPr>
        <a:lstStyle/>
        <a:p>
          <a:pPr lvl="0" algn="ctr" defTabSz="1778000">
            <a:lnSpc>
              <a:spcPct val="90000"/>
            </a:lnSpc>
            <a:spcBef>
              <a:spcPct val="0"/>
            </a:spcBef>
            <a:spcAft>
              <a:spcPct val="35000"/>
            </a:spcAft>
          </a:pPr>
          <a:r>
            <a:rPr lang="zh-CN" altLang="en-US" sz="4000" kern="1200" dirty="0" smtClean="0"/>
            <a:t>小康型</a:t>
          </a:r>
          <a:endParaRPr lang="zh-CN" altLang="en-US" sz="4000" kern="1200" dirty="0"/>
        </a:p>
      </dsp:txBody>
      <dsp:txXfrm rot="10800000">
        <a:off x="1730718" y="1782801"/>
        <a:ext cx="5472684" cy="935574"/>
      </dsp:txXfrm>
    </dsp:sp>
    <dsp:sp modelId="{6A758A88-1941-4D46-8E32-5F8977AC5467}">
      <dsp:nvSpPr>
        <dsp:cNvPr id="0" name=""/>
        <dsp:cNvSpPr/>
      </dsp:nvSpPr>
      <dsp:spPr>
        <a:xfrm>
          <a:off x="1026197" y="1586410"/>
          <a:ext cx="1409040" cy="1328356"/>
        </a:xfrm>
        <a:prstGeom prst="ellipse">
          <a:avLst/>
        </a:prstGeom>
        <a:blipFill rotWithShape="0">
          <a:blip xmlns:r="http://schemas.openxmlformats.org/officeDocument/2006/relationships" r:embed="rId2"/>
          <a:stretch>
            <a:fillRect/>
          </a:stretch>
        </a:blipFill>
        <a:ln>
          <a:noFill/>
        </a:ln>
        <a:effectLst>
          <a:glow rad="63500">
            <a:schemeClr val="accent4">
              <a:tint val="50000"/>
              <a:hueOff val="5003474"/>
              <a:satOff val="-3398"/>
              <a:lumOff val="1092"/>
              <a:alphaOff val="0"/>
              <a:alpha val="45000"/>
              <a:satMod val="110000"/>
            </a:schemeClr>
          </a:glo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B4F7167-794D-43BB-9B6F-66D1FB748242}">
      <dsp:nvSpPr>
        <dsp:cNvPr id="0" name=""/>
        <dsp:cNvSpPr/>
      </dsp:nvSpPr>
      <dsp:spPr>
        <a:xfrm rot="10800000">
          <a:off x="1744534" y="3471385"/>
          <a:ext cx="5472684" cy="935574"/>
        </a:xfrm>
        <a:prstGeom prst="homePlate">
          <a:avLst/>
        </a:prstGeom>
        <a:solidFill>
          <a:schemeClr val="accent4">
            <a:hueOff val="9598813"/>
            <a:satOff val="-11070"/>
            <a:lumOff val="8823"/>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2562" tIns="152400" rIns="284480" bIns="152400" numCol="1" spcCol="1270" anchor="ctr" anchorCtr="0">
          <a:noAutofit/>
        </a:bodyPr>
        <a:lstStyle/>
        <a:p>
          <a:pPr lvl="0" algn="ctr" defTabSz="1778000">
            <a:lnSpc>
              <a:spcPct val="90000"/>
            </a:lnSpc>
            <a:spcBef>
              <a:spcPct val="0"/>
            </a:spcBef>
            <a:spcAft>
              <a:spcPct val="35000"/>
            </a:spcAft>
          </a:pPr>
          <a:r>
            <a:rPr lang="zh-CN" altLang="en-US" sz="4000" kern="1200" dirty="0" smtClean="0"/>
            <a:t>文化型</a:t>
          </a:r>
          <a:endParaRPr lang="zh-CN" altLang="en-US" sz="4000" kern="1200" dirty="0"/>
        </a:p>
      </dsp:txBody>
      <dsp:txXfrm rot="10800000">
        <a:off x="1744534" y="3471385"/>
        <a:ext cx="5472684" cy="935574"/>
      </dsp:txXfrm>
    </dsp:sp>
    <dsp:sp modelId="{3519A0A8-D414-4289-AC0E-4AEF16589FC0}">
      <dsp:nvSpPr>
        <dsp:cNvPr id="0" name=""/>
        <dsp:cNvSpPr/>
      </dsp:nvSpPr>
      <dsp:spPr>
        <a:xfrm>
          <a:off x="1012381" y="3194043"/>
          <a:ext cx="1464305" cy="1490257"/>
        </a:xfrm>
        <a:prstGeom prst="ellipse">
          <a:avLst/>
        </a:prstGeom>
        <a:blipFill rotWithShape="0">
          <a:blip xmlns:r="http://schemas.openxmlformats.org/officeDocument/2006/relationships" r:embed="rId3"/>
          <a:stretch>
            <a:fillRect/>
          </a:stretch>
        </a:blipFill>
        <a:ln>
          <a:noFill/>
        </a:ln>
        <a:effectLst>
          <a:glow rad="63500">
            <a:schemeClr val="accent4">
              <a:tint val="50000"/>
              <a:hueOff val="10006947"/>
              <a:satOff val="-6797"/>
              <a:lumOff val="2185"/>
              <a:alphaOff val="0"/>
              <a:alpha val="45000"/>
              <a:satMod val="110000"/>
            </a:schemeClr>
          </a:glo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D4B7F57-C30B-4CCD-B433-5CEADDB3D92C}">
      <dsp:nvSpPr>
        <dsp:cNvPr id="0" name=""/>
        <dsp:cNvSpPr/>
      </dsp:nvSpPr>
      <dsp:spPr>
        <a:xfrm>
          <a:off x="239092" y="1576"/>
          <a:ext cx="1291902" cy="64595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照片类</a:t>
          </a:r>
          <a:endParaRPr lang="zh-CN" altLang="en-US" sz="2800" kern="1200" dirty="0"/>
        </a:p>
      </dsp:txBody>
      <dsp:txXfrm>
        <a:off x="239092" y="1576"/>
        <a:ext cx="1291902" cy="645951"/>
      </dsp:txXfrm>
    </dsp:sp>
    <dsp:sp modelId="{14650FA5-C726-47CF-AF6A-1B4262826C10}">
      <dsp:nvSpPr>
        <dsp:cNvPr id="0" name=""/>
        <dsp:cNvSpPr/>
      </dsp:nvSpPr>
      <dsp:spPr>
        <a:xfrm>
          <a:off x="368282" y="647527"/>
          <a:ext cx="129190" cy="484463"/>
        </a:xfrm>
        <a:custGeom>
          <a:avLst/>
          <a:gdLst/>
          <a:ahLst/>
          <a:cxnLst/>
          <a:rect l="0" t="0" r="0" b="0"/>
          <a:pathLst>
            <a:path>
              <a:moveTo>
                <a:pt x="0" y="0"/>
              </a:moveTo>
              <a:lnTo>
                <a:pt x="0" y="484463"/>
              </a:lnTo>
              <a:lnTo>
                <a:pt x="129190" y="4844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599252-D754-4F81-8231-901C75402D22}">
      <dsp:nvSpPr>
        <dsp:cNvPr id="0" name=""/>
        <dsp:cNvSpPr/>
      </dsp:nvSpPr>
      <dsp:spPr>
        <a:xfrm>
          <a:off x="497472" y="809015"/>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童年时代</a:t>
          </a:r>
          <a:endParaRPr lang="zh-CN" altLang="en-US" sz="1800" kern="1200" dirty="0"/>
        </a:p>
      </dsp:txBody>
      <dsp:txXfrm>
        <a:off x="497472" y="809015"/>
        <a:ext cx="1033522" cy="645951"/>
      </dsp:txXfrm>
    </dsp:sp>
    <dsp:sp modelId="{29478619-F63E-402B-87DF-9FA1E9C6B122}">
      <dsp:nvSpPr>
        <dsp:cNvPr id="0" name=""/>
        <dsp:cNvSpPr/>
      </dsp:nvSpPr>
      <dsp:spPr>
        <a:xfrm>
          <a:off x="368282" y="647527"/>
          <a:ext cx="129190" cy="1291902"/>
        </a:xfrm>
        <a:custGeom>
          <a:avLst/>
          <a:gdLst/>
          <a:ahLst/>
          <a:cxnLst/>
          <a:rect l="0" t="0" r="0" b="0"/>
          <a:pathLst>
            <a:path>
              <a:moveTo>
                <a:pt x="0" y="0"/>
              </a:moveTo>
              <a:lnTo>
                <a:pt x="0" y="1291902"/>
              </a:lnTo>
              <a:lnTo>
                <a:pt x="129190" y="129190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84A57D-F0A5-48D3-9067-DE28DA8D8BF2}">
      <dsp:nvSpPr>
        <dsp:cNvPr id="0" name=""/>
        <dsp:cNvSpPr/>
      </dsp:nvSpPr>
      <dsp:spPr>
        <a:xfrm>
          <a:off x="497472" y="1616454"/>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02212"/>
              <a:satOff val="2041"/>
              <a:lumOff val="-2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学生时代</a:t>
          </a:r>
          <a:endParaRPr lang="zh-CN" altLang="en-US" sz="1800" kern="1200" dirty="0"/>
        </a:p>
      </dsp:txBody>
      <dsp:txXfrm>
        <a:off x="497472" y="1616454"/>
        <a:ext cx="1033522" cy="645951"/>
      </dsp:txXfrm>
    </dsp:sp>
    <dsp:sp modelId="{C4F81790-337D-46D6-8FEE-84BBD4B90F5F}">
      <dsp:nvSpPr>
        <dsp:cNvPr id="0" name=""/>
        <dsp:cNvSpPr/>
      </dsp:nvSpPr>
      <dsp:spPr>
        <a:xfrm>
          <a:off x="368282" y="647527"/>
          <a:ext cx="129190" cy="2099341"/>
        </a:xfrm>
        <a:custGeom>
          <a:avLst/>
          <a:gdLst/>
          <a:ahLst/>
          <a:cxnLst/>
          <a:rect l="0" t="0" r="0" b="0"/>
          <a:pathLst>
            <a:path>
              <a:moveTo>
                <a:pt x="0" y="0"/>
              </a:moveTo>
              <a:lnTo>
                <a:pt x="0" y="2099341"/>
              </a:lnTo>
              <a:lnTo>
                <a:pt x="129190" y="209934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135BA3-FBC1-4F7C-B4D7-89DAA028C9E4}">
      <dsp:nvSpPr>
        <dsp:cNvPr id="0" name=""/>
        <dsp:cNvSpPr/>
      </dsp:nvSpPr>
      <dsp:spPr>
        <a:xfrm>
          <a:off x="497472" y="2423893"/>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804425"/>
              <a:satOff val="4081"/>
              <a:lumOff val="-47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二人世界</a:t>
          </a:r>
          <a:endParaRPr lang="zh-CN" altLang="en-US" sz="1800" kern="1200" dirty="0"/>
        </a:p>
      </dsp:txBody>
      <dsp:txXfrm>
        <a:off x="497472" y="2423893"/>
        <a:ext cx="1033522" cy="645951"/>
      </dsp:txXfrm>
    </dsp:sp>
    <dsp:sp modelId="{2EAEB493-EA84-4A40-B712-B45D00E4B3E3}">
      <dsp:nvSpPr>
        <dsp:cNvPr id="0" name=""/>
        <dsp:cNvSpPr/>
      </dsp:nvSpPr>
      <dsp:spPr>
        <a:xfrm>
          <a:off x="368282" y="647527"/>
          <a:ext cx="129190" cy="2906780"/>
        </a:xfrm>
        <a:custGeom>
          <a:avLst/>
          <a:gdLst/>
          <a:ahLst/>
          <a:cxnLst/>
          <a:rect l="0" t="0" r="0" b="0"/>
          <a:pathLst>
            <a:path>
              <a:moveTo>
                <a:pt x="0" y="0"/>
              </a:moveTo>
              <a:lnTo>
                <a:pt x="0" y="2906780"/>
              </a:lnTo>
              <a:lnTo>
                <a:pt x="129190" y="290678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3865E6-4438-4095-8FA8-7C2C895D355E}">
      <dsp:nvSpPr>
        <dsp:cNvPr id="0" name=""/>
        <dsp:cNvSpPr/>
      </dsp:nvSpPr>
      <dsp:spPr>
        <a:xfrm>
          <a:off x="497472" y="3231332"/>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1206637"/>
              <a:satOff val="6122"/>
              <a:lumOff val="-7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参观旅游</a:t>
          </a:r>
          <a:endParaRPr lang="zh-CN" altLang="en-US" sz="1800" kern="1200" dirty="0"/>
        </a:p>
      </dsp:txBody>
      <dsp:txXfrm>
        <a:off x="497472" y="3231332"/>
        <a:ext cx="1033522" cy="645951"/>
      </dsp:txXfrm>
    </dsp:sp>
    <dsp:sp modelId="{46043F21-79D8-43D5-A692-4C6A75BE25D6}">
      <dsp:nvSpPr>
        <dsp:cNvPr id="0" name=""/>
        <dsp:cNvSpPr/>
      </dsp:nvSpPr>
      <dsp:spPr>
        <a:xfrm>
          <a:off x="368282" y="647527"/>
          <a:ext cx="129190" cy="3714219"/>
        </a:xfrm>
        <a:custGeom>
          <a:avLst/>
          <a:gdLst/>
          <a:ahLst/>
          <a:cxnLst/>
          <a:rect l="0" t="0" r="0" b="0"/>
          <a:pathLst>
            <a:path>
              <a:moveTo>
                <a:pt x="0" y="0"/>
              </a:moveTo>
              <a:lnTo>
                <a:pt x="0" y="3714219"/>
              </a:lnTo>
              <a:lnTo>
                <a:pt x="129190" y="371421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F2A804-2B33-4E41-AE44-0B62CBF29075}">
      <dsp:nvSpPr>
        <dsp:cNvPr id="0" name=""/>
        <dsp:cNvSpPr/>
      </dsp:nvSpPr>
      <dsp:spPr>
        <a:xfrm>
          <a:off x="497472" y="4038772"/>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1608850"/>
              <a:satOff val="8163"/>
              <a:lumOff val="-9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altLang="zh-CN" sz="1800" kern="1200" dirty="0" smtClean="0"/>
            <a:t>……</a:t>
          </a:r>
          <a:endParaRPr lang="zh-CN" altLang="en-US" sz="1800" kern="1200" dirty="0"/>
        </a:p>
      </dsp:txBody>
      <dsp:txXfrm>
        <a:off x="497472" y="4038772"/>
        <a:ext cx="1033522" cy="645951"/>
      </dsp:txXfrm>
    </dsp:sp>
    <dsp:sp modelId="{A7024039-EA6C-4032-B43D-C1B99665659E}">
      <dsp:nvSpPr>
        <dsp:cNvPr id="0" name=""/>
        <dsp:cNvSpPr/>
      </dsp:nvSpPr>
      <dsp:spPr>
        <a:xfrm>
          <a:off x="1853970" y="1576"/>
          <a:ext cx="1291902" cy="645951"/>
        </a:xfrm>
        <a:prstGeom prst="roundRect">
          <a:avLst>
            <a:gd name="adj" fmla="val 10000"/>
          </a:avLst>
        </a:prstGeom>
        <a:solidFill>
          <a:schemeClr val="accent5">
            <a:hueOff val="-2312721"/>
            <a:satOff val="11734"/>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录音类</a:t>
          </a:r>
          <a:endParaRPr lang="zh-CN" altLang="en-US" sz="2800" kern="1200" dirty="0"/>
        </a:p>
      </dsp:txBody>
      <dsp:txXfrm>
        <a:off x="1853970" y="1576"/>
        <a:ext cx="1291902" cy="645951"/>
      </dsp:txXfrm>
    </dsp:sp>
    <dsp:sp modelId="{9F1130B2-18E2-44EF-9783-DCEB85DFFEE5}">
      <dsp:nvSpPr>
        <dsp:cNvPr id="0" name=""/>
        <dsp:cNvSpPr/>
      </dsp:nvSpPr>
      <dsp:spPr>
        <a:xfrm>
          <a:off x="1983160" y="647527"/>
          <a:ext cx="129190" cy="484463"/>
        </a:xfrm>
        <a:custGeom>
          <a:avLst/>
          <a:gdLst/>
          <a:ahLst/>
          <a:cxnLst/>
          <a:rect l="0" t="0" r="0" b="0"/>
          <a:pathLst>
            <a:path>
              <a:moveTo>
                <a:pt x="0" y="0"/>
              </a:moveTo>
              <a:lnTo>
                <a:pt x="0" y="484463"/>
              </a:lnTo>
              <a:lnTo>
                <a:pt x="129190" y="4844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2D5A7F-76E0-4CA2-992D-3DBB96CAE33F}">
      <dsp:nvSpPr>
        <dsp:cNvPr id="0" name=""/>
        <dsp:cNvSpPr/>
      </dsp:nvSpPr>
      <dsp:spPr>
        <a:xfrm>
          <a:off x="2112351" y="809015"/>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2011062"/>
              <a:satOff val="10203"/>
              <a:lumOff val="-119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家庭记录</a:t>
          </a:r>
          <a:endParaRPr lang="zh-CN" altLang="en-US" sz="1800" kern="1200" dirty="0"/>
        </a:p>
      </dsp:txBody>
      <dsp:txXfrm>
        <a:off x="2112351" y="809015"/>
        <a:ext cx="1033522" cy="645951"/>
      </dsp:txXfrm>
    </dsp:sp>
    <dsp:sp modelId="{3755CF10-ED46-4AD3-BF60-CFC0221C18AC}">
      <dsp:nvSpPr>
        <dsp:cNvPr id="0" name=""/>
        <dsp:cNvSpPr/>
      </dsp:nvSpPr>
      <dsp:spPr>
        <a:xfrm>
          <a:off x="1983160" y="647527"/>
          <a:ext cx="129190" cy="1291902"/>
        </a:xfrm>
        <a:custGeom>
          <a:avLst/>
          <a:gdLst/>
          <a:ahLst/>
          <a:cxnLst/>
          <a:rect l="0" t="0" r="0" b="0"/>
          <a:pathLst>
            <a:path>
              <a:moveTo>
                <a:pt x="0" y="0"/>
              </a:moveTo>
              <a:lnTo>
                <a:pt x="0" y="1291902"/>
              </a:lnTo>
              <a:lnTo>
                <a:pt x="129190" y="129190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DFDA7E-0F08-4B30-9DC3-60848C7A835B}">
      <dsp:nvSpPr>
        <dsp:cNvPr id="0" name=""/>
        <dsp:cNvSpPr/>
      </dsp:nvSpPr>
      <dsp:spPr>
        <a:xfrm>
          <a:off x="2112351" y="1616454"/>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2413274"/>
              <a:satOff val="12244"/>
              <a:lumOff val="-143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文化教育</a:t>
          </a:r>
          <a:endParaRPr lang="zh-CN" altLang="en-US" sz="1800" kern="1200" dirty="0"/>
        </a:p>
      </dsp:txBody>
      <dsp:txXfrm>
        <a:off x="2112351" y="1616454"/>
        <a:ext cx="1033522" cy="645951"/>
      </dsp:txXfrm>
    </dsp:sp>
    <dsp:sp modelId="{51BF0BB5-AF77-47E5-8FA0-03E917E1CD02}">
      <dsp:nvSpPr>
        <dsp:cNvPr id="0" name=""/>
        <dsp:cNvSpPr/>
      </dsp:nvSpPr>
      <dsp:spPr>
        <a:xfrm>
          <a:off x="1983160" y="647527"/>
          <a:ext cx="129190" cy="2099341"/>
        </a:xfrm>
        <a:custGeom>
          <a:avLst/>
          <a:gdLst/>
          <a:ahLst/>
          <a:cxnLst/>
          <a:rect l="0" t="0" r="0" b="0"/>
          <a:pathLst>
            <a:path>
              <a:moveTo>
                <a:pt x="0" y="0"/>
              </a:moveTo>
              <a:lnTo>
                <a:pt x="0" y="2099341"/>
              </a:lnTo>
              <a:lnTo>
                <a:pt x="129190" y="209934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611F57-1A2C-4BF9-AEB3-68CF083DCA5F}">
      <dsp:nvSpPr>
        <dsp:cNvPr id="0" name=""/>
        <dsp:cNvSpPr/>
      </dsp:nvSpPr>
      <dsp:spPr>
        <a:xfrm>
          <a:off x="2112351" y="2423893"/>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2815487"/>
              <a:satOff val="14285"/>
              <a:lumOff val="-16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音乐艺术</a:t>
          </a:r>
          <a:endParaRPr lang="zh-CN" altLang="en-US" sz="1800" kern="1200" dirty="0"/>
        </a:p>
      </dsp:txBody>
      <dsp:txXfrm>
        <a:off x="2112351" y="2423893"/>
        <a:ext cx="1033522" cy="645951"/>
      </dsp:txXfrm>
    </dsp:sp>
    <dsp:sp modelId="{EAB62B79-3272-44D9-8A94-43B5843CF9D8}">
      <dsp:nvSpPr>
        <dsp:cNvPr id="0" name=""/>
        <dsp:cNvSpPr/>
      </dsp:nvSpPr>
      <dsp:spPr>
        <a:xfrm>
          <a:off x="1983160" y="647527"/>
          <a:ext cx="129190" cy="2906780"/>
        </a:xfrm>
        <a:custGeom>
          <a:avLst/>
          <a:gdLst/>
          <a:ahLst/>
          <a:cxnLst/>
          <a:rect l="0" t="0" r="0" b="0"/>
          <a:pathLst>
            <a:path>
              <a:moveTo>
                <a:pt x="0" y="0"/>
              </a:moveTo>
              <a:lnTo>
                <a:pt x="0" y="2906780"/>
              </a:lnTo>
              <a:lnTo>
                <a:pt x="129190" y="290678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6B5305-9900-4364-9F69-98AC125F6848}">
      <dsp:nvSpPr>
        <dsp:cNvPr id="0" name=""/>
        <dsp:cNvSpPr/>
      </dsp:nvSpPr>
      <dsp:spPr>
        <a:xfrm>
          <a:off x="2112351" y="3231332"/>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3217699"/>
              <a:satOff val="16326"/>
              <a:lumOff val="-19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altLang="zh-CN" sz="1800" kern="1200" dirty="0" smtClean="0"/>
            <a:t>……</a:t>
          </a:r>
          <a:endParaRPr lang="zh-CN" altLang="en-US" sz="1800" kern="1200" dirty="0"/>
        </a:p>
      </dsp:txBody>
      <dsp:txXfrm>
        <a:off x="2112351" y="3231332"/>
        <a:ext cx="1033522" cy="645951"/>
      </dsp:txXfrm>
    </dsp:sp>
    <dsp:sp modelId="{81960E07-F51F-42F2-B7E0-42EF804EE17D}">
      <dsp:nvSpPr>
        <dsp:cNvPr id="0" name=""/>
        <dsp:cNvSpPr/>
      </dsp:nvSpPr>
      <dsp:spPr>
        <a:xfrm>
          <a:off x="3468848" y="1576"/>
          <a:ext cx="1291902" cy="645951"/>
        </a:xfrm>
        <a:prstGeom prst="roundRect">
          <a:avLst>
            <a:gd name="adj" fmla="val 10000"/>
          </a:avLst>
        </a:prstGeom>
        <a:solidFill>
          <a:schemeClr val="accent5">
            <a:hueOff val="-4625443"/>
            <a:satOff val="23468"/>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录像类</a:t>
          </a:r>
        </a:p>
      </dsp:txBody>
      <dsp:txXfrm>
        <a:off x="3468848" y="1576"/>
        <a:ext cx="1291902" cy="645951"/>
      </dsp:txXfrm>
    </dsp:sp>
    <dsp:sp modelId="{472A56A2-1556-4E40-9384-0BEDD114309C}">
      <dsp:nvSpPr>
        <dsp:cNvPr id="0" name=""/>
        <dsp:cNvSpPr/>
      </dsp:nvSpPr>
      <dsp:spPr>
        <a:xfrm>
          <a:off x="3598038" y="647527"/>
          <a:ext cx="129190" cy="484463"/>
        </a:xfrm>
        <a:custGeom>
          <a:avLst/>
          <a:gdLst/>
          <a:ahLst/>
          <a:cxnLst/>
          <a:rect l="0" t="0" r="0" b="0"/>
          <a:pathLst>
            <a:path>
              <a:moveTo>
                <a:pt x="0" y="0"/>
              </a:moveTo>
              <a:lnTo>
                <a:pt x="0" y="484463"/>
              </a:lnTo>
              <a:lnTo>
                <a:pt x="129190" y="4844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61266F-187D-4C9D-ACEA-62AF43C0949B}">
      <dsp:nvSpPr>
        <dsp:cNvPr id="0" name=""/>
        <dsp:cNvSpPr/>
      </dsp:nvSpPr>
      <dsp:spPr>
        <a:xfrm>
          <a:off x="3727229" y="809015"/>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3619912"/>
              <a:satOff val="18366"/>
              <a:lumOff val="-21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童年时代</a:t>
          </a:r>
          <a:endParaRPr lang="zh-CN" altLang="en-US" sz="1800" kern="1200" dirty="0"/>
        </a:p>
      </dsp:txBody>
      <dsp:txXfrm>
        <a:off x="3727229" y="809015"/>
        <a:ext cx="1033522" cy="645951"/>
      </dsp:txXfrm>
    </dsp:sp>
    <dsp:sp modelId="{B6117655-7DCF-4C58-AFD2-7EA7B188D1DF}">
      <dsp:nvSpPr>
        <dsp:cNvPr id="0" name=""/>
        <dsp:cNvSpPr/>
      </dsp:nvSpPr>
      <dsp:spPr>
        <a:xfrm>
          <a:off x="3598038" y="647527"/>
          <a:ext cx="129190" cy="1291902"/>
        </a:xfrm>
        <a:custGeom>
          <a:avLst/>
          <a:gdLst/>
          <a:ahLst/>
          <a:cxnLst/>
          <a:rect l="0" t="0" r="0" b="0"/>
          <a:pathLst>
            <a:path>
              <a:moveTo>
                <a:pt x="0" y="0"/>
              </a:moveTo>
              <a:lnTo>
                <a:pt x="0" y="1291902"/>
              </a:lnTo>
              <a:lnTo>
                <a:pt x="129190" y="129190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70329C-D57B-41F6-B9A3-1EA79D682455}">
      <dsp:nvSpPr>
        <dsp:cNvPr id="0" name=""/>
        <dsp:cNvSpPr/>
      </dsp:nvSpPr>
      <dsp:spPr>
        <a:xfrm>
          <a:off x="3727229" y="1616454"/>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022124"/>
              <a:satOff val="20407"/>
              <a:lumOff val="-238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学生时代</a:t>
          </a:r>
          <a:endParaRPr lang="zh-CN" altLang="en-US" sz="1800" kern="1200" dirty="0"/>
        </a:p>
      </dsp:txBody>
      <dsp:txXfrm>
        <a:off x="3727229" y="1616454"/>
        <a:ext cx="1033522" cy="645951"/>
      </dsp:txXfrm>
    </dsp:sp>
    <dsp:sp modelId="{A564C687-6F6B-4525-BCB3-4CF796F083EC}">
      <dsp:nvSpPr>
        <dsp:cNvPr id="0" name=""/>
        <dsp:cNvSpPr/>
      </dsp:nvSpPr>
      <dsp:spPr>
        <a:xfrm>
          <a:off x="3598038" y="647527"/>
          <a:ext cx="129190" cy="2099341"/>
        </a:xfrm>
        <a:custGeom>
          <a:avLst/>
          <a:gdLst/>
          <a:ahLst/>
          <a:cxnLst/>
          <a:rect l="0" t="0" r="0" b="0"/>
          <a:pathLst>
            <a:path>
              <a:moveTo>
                <a:pt x="0" y="0"/>
              </a:moveTo>
              <a:lnTo>
                <a:pt x="0" y="2099341"/>
              </a:lnTo>
              <a:lnTo>
                <a:pt x="129190" y="209934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CFE3B6-7117-41A8-855F-20BEE778D8F3}">
      <dsp:nvSpPr>
        <dsp:cNvPr id="0" name=""/>
        <dsp:cNvSpPr/>
      </dsp:nvSpPr>
      <dsp:spPr>
        <a:xfrm>
          <a:off x="3727229" y="2423893"/>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424337"/>
              <a:satOff val="22448"/>
              <a:lumOff val="-26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二人世界</a:t>
          </a:r>
          <a:endParaRPr lang="zh-CN" altLang="en-US" sz="1800" kern="1200" dirty="0"/>
        </a:p>
      </dsp:txBody>
      <dsp:txXfrm>
        <a:off x="3727229" y="2423893"/>
        <a:ext cx="1033522" cy="645951"/>
      </dsp:txXfrm>
    </dsp:sp>
    <dsp:sp modelId="{55FF7307-BE20-4C3C-B7BD-B2757B88D3EB}">
      <dsp:nvSpPr>
        <dsp:cNvPr id="0" name=""/>
        <dsp:cNvSpPr/>
      </dsp:nvSpPr>
      <dsp:spPr>
        <a:xfrm>
          <a:off x="3598038" y="647527"/>
          <a:ext cx="129190" cy="2906780"/>
        </a:xfrm>
        <a:custGeom>
          <a:avLst/>
          <a:gdLst/>
          <a:ahLst/>
          <a:cxnLst/>
          <a:rect l="0" t="0" r="0" b="0"/>
          <a:pathLst>
            <a:path>
              <a:moveTo>
                <a:pt x="0" y="0"/>
              </a:moveTo>
              <a:lnTo>
                <a:pt x="0" y="2906780"/>
              </a:lnTo>
              <a:lnTo>
                <a:pt x="129190" y="290678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839CB9-32AA-4599-A6C3-F6EC4C0CA76C}">
      <dsp:nvSpPr>
        <dsp:cNvPr id="0" name=""/>
        <dsp:cNvSpPr/>
      </dsp:nvSpPr>
      <dsp:spPr>
        <a:xfrm>
          <a:off x="3727229" y="3231332"/>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4826549"/>
              <a:satOff val="24488"/>
              <a:lumOff val="-28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家庭</a:t>
          </a:r>
          <a:r>
            <a:rPr lang="en-US" altLang="zh-CN" sz="1800" kern="1200" dirty="0" smtClean="0"/>
            <a:t>MV</a:t>
          </a:r>
          <a:endParaRPr lang="zh-CN" altLang="en-US" sz="1800" kern="1200" dirty="0"/>
        </a:p>
      </dsp:txBody>
      <dsp:txXfrm>
        <a:off x="3727229" y="3231332"/>
        <a:ext cx="1033522" cy="645951"/>
      </dsp:txXfrm>
    </dsp:sp>
    <dsp:sp modelId="{6374EBE6-38F9-4345-87D1-934ABD113AEA}">
      <dsp:nvSpPr>
        <dsp:cNvPr id="0" name=""/>
        <dsp:cNvSpPr/>
      </dsp:nvSpPr>
      <dsp:spPr>
        <a:xfrm>
          <a:off x="3598038" y="647527"/>
          <a:ext cx="129190" cy="3714219"/>
        </a:xfrm>
        <a:custGeom>
          <a:avLst/>
          <a:gdLst/>
          <a:ahLst/>
          <a:cxnLst/>
          <a:rect l="0" t="0" r="0" b="0"/>
          <a:pathLst>
            <a:path>
              <a:moveTo>
                <a:pt x="0" y="0"/>
              </a:moveTo>
              <a:lnTo>
                <a:pt x="0" y="3714219"/>
              </a:lnTo>
              <a:lnTo>
                <a:pt x="129190" y="371421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3B4DCC-CA76-4C05-A4B5-69D99B617E53}">
      <dsp:nvSpPr>
        <dsp:cNvPr id="0" name=""/>
        <dsp:cNvSpPr/>
      </dsp:nvSpPr>
      <dsp:spPr>
        <a:xfrm>
          <a:off x="3727229" y="4038772"/>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5228761"/>
              <a:satOff val="26529"/>
              <a:lumOff val="-310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altLang="zh-CN" sz="1800" kern="1200" dirty="0" smtClean="0"/>
            <a:t>……</a:t>
          </a:r>
          <a:endParaRPr lang="zh-CN" altLang="en-US" sz="1800" kern="1200" dirty="0"/>
        </a:p>
      </dsp:txBody>
      <dsp:txXfrm>
        <a:off x="3727229" y="4038772"/>
        <a:ext cx="1033522" cy="645951"/>
      </dsp:txXfrm>
    </dsp:sp>
    <dsp:sp modelId="{BB641A97-38E8-4C2F-82B9-5ADA95BA233B}">
      <dsp:nvSpPr>
        <dsp:cNvPr id="0" name=""/>
        <dsp:cNvSpPr/>
      </dsp:nvSpPr>
      <dsp:spPr>
        <a:xfrm>
          <a:off x="5083726" y="1576"/>
          <a:ext cx="1291902" cy="645951"/>
        </a:xfrm>
        <a:prstGeom prst="roundRect">
          <a:avLst>
            <a:gd name="adj" fmla="val 10000"/>
          </a:avLst>
        </a:prstGeom>
        <a:solidFill>
          <a:schemeClr val="accent5">
            <a:hueOff val="-6938164"/>
            <a:satOff val="35202"/>
            <a:lumOff val="-4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磁盘光盘类</a:t>
          </a:r>
        </a:p>
      </dsp:txBody>
      <dsp:txXfrm>
        <a:off x="5083726" y="1576"/>
        <a:ext cx="1291902" cy="645951"/>
      </dsp:txXfrm>
    </dsp:sp>
    <dsp:sp modelId="{70D2C5D0-7F47-4836-88A4-0953140B13AC}">
      <dsp:nvSpPr>
        <dsp:cNvPr id="0" name=""/>
        <dsp:cNvSpPr/>
      </dsp:nvSpPr>
      <dsp:spPr>
        <a:xfrm>
          <a:off x="5212917" y="647527"/>
          <a:ext cx="129190" cy="484463"/>
        </a:xfrm>
        <a:custGeom>
          <a:avLst/>
          <a:gdLst/>
          <a:ahLst/>
          <a:cxnLst/>
          <a:rect l="0" t="0" r="0" b="0"/>
          <a:pathLst>
            <a:path>
              <a:moveTo>
                <a:pt x="0" y="0"/>
              </a:moveTo>
              <a:lnTo>
                <a:pt x="0" y="484463"/>
              </a:lnTo>
              <a:lnTo>
                <a:pt x="129190" y="4844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9AD939-CB0E-4F84-91E6-5AA565023C1C}">
      <dsp:nvSpPr>
        <dsp:cNvPr id="0" name=""/>
        <dsp:cNvSpPr/>
      </dsp:nvSpPr>
      <dsp:spPr>
        <a:xfrm>
          <a:off x="5342107" y="809015"/>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5630974"/>
              <a:satOff val="28570"/>
              <a:lumOff val="-33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童年时代</a:t>
          </a:r>
          <a:endParaRPr lang="zh-CN" altLang="en-US" sz="1800" kern="1200" dirty="0"/>
        </a:p>
      </dsp:txBody>
      <dsp:txXfrm>
        <a:off x="5342107" y="809015"/>
        <a:ext cx="1033522" cy="645951"/>
      </dsp:txXfrm>
    </dsp:sp>
    <dsp:sp modelId="{2E2A94E7-493E-4F67-83AF-027263002030}">
      <dsp:nvSpPr>
        <dsp:cNvPr id="0" name=""/>
        <dsp:cNvSpPr/>
      </dsp:nvSpPr>
      <dsp:spPr>
        <a:xfrm>
          <a:off x="5212917" y="647527"/>
          <a:ext cx="129190" cy="1291902"/>
        </a:xfrm>
        <a:custGeom>
          <a:avLst/>
          <a:gdLst/>
          <a:ahLst/>
          <a:cxnLst/>
          <a:rect l="0" t="0" r="0" b="0"/>
          <a:pathLst>
            <a:path>
              <a:moveTo>
                <a:pt x="0" y="0"/>
              </a:moveTo>
              <a:lnTo>
                <a:pt x="0" y="1291902"/>
              </a:lnTo>
              <a:lnTo>
                <a:pt x="129190" y="129190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250AD1-26B2-4F98-A48A-3B8595638DD8}">
      <dsp:nvSpPr>
        <dsp:cNvPr id="0" name=""/>
        <dsp:cNvSpPr/>
      </dsp:nvSpPr>
      <dsp:spPr>
        <a:xfrm>
          <a:off x="5342107" y="1616454"/>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6033186"/>
              <a:satOff val="30610"/>
              <a:lumOff val="-35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学生时代</a:t>
          </a:r>
          <a:endParaRPr lang="zh-CN" altLang="en-US" sz="1800" kern="1200" dirty="0"/>
        </a:p>
      </dsp:txBody>
      <dsp:txXfrm>
        <a:off x="5342107" y="1616454"/>
        <a:ext cx="1033522" cy="645951"/>
      </dsp:txXfrm>
    </dsp:sp>
    <dsp:sp modelId="{4EDAA1C5-D6C7-4255-9430-EF8113406232}">
      <dsp:nvSpPr>
        <dsp:cNvPr id="0" name=""/>
        <dsp:cNvSpPr/>
      </dsp:nvSpPr>
      <dsp:spPr>
        <a:xfrm>
          <a:off x="5212917" y="647527"/>
          <a:ext cx="129190" cy="2099341"/>
        </a:xfrm>
        <a:custGeom>
          <a:avLst/>
          <a:gdLst/>
          <a:ahLst/>
          <a:cxnLst/>
          <a:rect l="0" t="0" r="0" b="0"/>
          <a:pathLst>
            <a:path>
              <a:moveTo>
                <a:pt x="0" y="0"/>
              </a:moveTo>
              <a:lnTo>
                <a:pt x="0" y="2099341"/>
              </a:lnTo>
              <a:lnTo>
                <a:pt x="129190" y="209934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4225A2-3C61-485C-A4F3-7925FC049989}">
      <dsp:nvSpPr>
        <dsp:cNvPr id="0" name=""/>
        <dsp:cNvSpPr/>
      </dsp:nvSpPr>
      <dsp:spPr>
        <a:xfrm>
          <a:off x="5342107" y="2423893"/>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6435399"/>
              <a:satOff val="32651"/>
              <a:lumOff val="-38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二人世界</a:t>
          </a:r>
          <a:endParaRPr lang="zh-CN" altLang="en-US" sz="1800" kern="1200" dirty="0"/>
        </a:p>
      </dsp:txBody>
      <dsp:txXfrm>
        <a:off x="5342107" y="2423893"/>
        <a:ext cx="1033522" cy="645951"/>
      </dsp:txXfrm>
    </dsp:sp>
    <dsp:sp modelId="{F9E8385E-2BE4-42E3-8CD8-E60A7F02A9D4}">
      <dsp:nvSpPr>
        <dsp:cNvPr id="0" name=""/>
        <dsp:cNvSpPr/>
      </dsp:nvSpPr>
      <dsp:spPr>
        <a:xfrm>
          <a:off x="5212917" y="647527"/>
          <a:ext cx="129190" cy="2906780"/>
        </a:xfrm>
        <a:custGeom>
          <a:avLst/>
          <a:gdLst/>
          <a:ahLst/>
          <a:cxnLst/>
          <a:rect l="0" t="0" r="0" b="0"/>
          <a:pathLst>
            <a:path>
              <a:moveTo>
                <a:pt x="0" y="0"/>
              </a:moveTo>
              <a:lnTo>
                <a:pt x="0" y="2906780"/>
              </a:lnTo>
              <a:lnTo>
                <a:pt x="129190" y="290678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055799-85F7-4A8A-8E98-2456F318378F}">
      <dsp:nvSpPr>
        <dsp:cNvPr id="0" name=""/>
        <dsp:cNvSpPr/>
      </dsp:nvSpPr>
      <dsp:spPr>
        <a:xfrm>
          <a:off x="5342107" y="3231332"/>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6837611"/>
              <a:satOff val="34692"/>
              <a:lumOff val="-40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家庭</a:t>
          </a:r>
          <a:r>
            <a:rPr lang="en-US" altLang="zh-CN" sz="1800" kern="1200" dirty="0" smtClean="0"/>
            <a:t>MV</a:t>
          </a:r>
          <a:endParaRPr lang="zh-CN" altLang="en-US" sz="1800" kern="1200" dirty="0"/>
        </a:p>
      </dsp:txBody>
      <dsp:txXfrm>
        <a:off x="5342107" y="3231332"/>
        <a:ext cx="1033522" cy="645951"/>
      </dsp:txXfrm>
    </dsp:sp>
    <dsp:sp modelId="{73A304B9-EA9F-4F81-AABC-1EB1F9838958}">
      <dsp:nvSpPr>
        <dsp:cNvPr id="0" name=""/>
        <dsp:cNvSpPr/>
      </dsp:nvSpPr>
      <dsp:spPr>
        <a:xfrm>
          <a:off x="5212917" y="647527"/>
          <a:ext cx="129190" cy="3714219"/>
        </a:xfrm>
        <a:custGeom>
          <a:avLst/>
          <a:gdLst/>
          <a:ahLst/>
          <a:cxnLst/>
          <a:rect l="0" t="0" r="0" b="0"/>
          <a:pathLst>
            <a:path>
              <a:moveTo>
                <a:pt x="0" y="0"/>
              </a:moveTo>
              <a:lnTo>
                <a:pt x="0" y="3714219"/>
              </a:lnTo>
              <a:lnTo>
                <a:pt x="129190" y="371421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D10D29-BC4A-4694-92F2-E6365D6E2852}">
      <dsp:nvSpPr>
        <dsp:cNvPr id="0" name=""/>
        <dsp:cNvSpPr/>
      </dsp:nvSpPr>
      <dsp:spPr>
        <a:xfrm>
          <a:off x="5342107" y="4038772"/>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7239824"/>
              <a:satOff val="36733"/>
              <a:lumOff val="-42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altLang="zh-CN" sz="1800" kern="1200" dirty="0" smtClean="0"/>
            <a:t>……</a:t>
          </a:r>
          <a:endParaRPr lang="zh-CN" altLang="en-US" sz="1800" kern="1200" dirty="0"/>
        </a:p>
      </dsp:txBody>
      <dsp:txXfrm>
        <a:off x="5342107" y="4038772"/>
        <a:ext cx="1033522" cy="645951"/>
      </dsp:txXfrm>
    </dsp:sp>
    <dsp:sp modelId="{6E5BB137-E5CF-4657-8AAA-4AD60DEC5459}">
      <dsp:nvSpPr>
        <dsp:cNvPr id="0" name=""/>
        <dsp:cNvSpPr/>
      </dsp:nvSpPr>
      <dsp:spPr>
        <a:xfrm>
          <a:off x="6698605" y="1576"/>
          <a:ext cx="1291902" cy="645951"/>
        </a:xfrm>
        <a:prstGeom prst="roundRect">
          <a:avLst>
            <a:gd name="adj" fmla="val 10000"/>
          </a:avLst>
        </a:prstGeom>
        <a:solidFill>
          <a:schemeClr val="accent5">
            <a:hueOff val="-9250886"/>
            <a:satOff val="46936"/>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zh-CN" altLang="en-US" sz="2800" kern="1200" dirty="0" smtClean="0"/>
            <a:t>实物</a:t>
          </a:r>
          <a:r>
            <a:rPr lang="zh-CN" altLang="en-US" sz="3100" kern="1200" dirty="0" smtClean="0"/>
            <a:t>类</a:t>
          </a:r>
          <a:endParaRPr lang="zh-CN" altLang="en-US" sz="3100" kern="1200" dirty="0"/>
        </a:p>
      </dsp:txBody>
      <dsp:txXfrm>
        <a:off x="6698605" y="1576"/>
        <a:ext cx="1291902" cy="645951"/>
      </dsp:txXfrm>
    </dsp:sp>
    <dsp:sp modelId="{E02633A1-28D3-466F-9EAA-0F4AED899E52}">
      <dsp:nvSpPr>
        <dsp:cNvPr id="0" name=""/>
        <dsp:cNvSpPr/>
      </dsp:nvSpPr>
      <dsp:spPr>
        <a:xfrm>
          <a:off x="6827795" y="647527"/>
          <a:ext cx="129190" cy="484463"/>
        </a:xfrm>
        <a:custGeom>
          <a:avLst/>
          <a:gdLst/>
          <a:ahLst/>
          <a:cxnLst/>
          <a:rect l="0" t="0" r="0" b="0"/>
          <a:pathLst>
            <a:path>
              <a:moveTo>
                <a:pt x="0" y="0"/>
              </a:moveTo>
              <a:lnTo>
                <a:pt x="0" y="484463"/>
              </a:lnTo>
              <a:lnTo>
                <a:pt x="129190" y="48446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F53AAE-DBA1-4104-89C4-8BB2561D70A7}">
      <dsp:nvSpPr>
        <dsp:cNvPr id="0" name=""/>
        <dsp:cNvSpPr/>
      </dsp:nvSpPr>
      <dsp:spPr>
        <a:xfrm>
          <a:off x="6956985" y="809015"/>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7642036"/>
              <a:satOff val="38773"/>
              <a:lumOff val="-453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玩具文具</a:t>
          </a:r>
          <a:endParaRPr lang="zh-CN" altLang="en-US" sz="1800" kern="1200" dirty="0"/>
        </a:p>
      </dsp:txBody>
      <dsp:txXfrm>
        <a:off x="6956985" y="809015"/>
        <a:ext cx="1033522" cy="645951"/>
      </dsp:txXfrm>
    </dsp:sp>
    <dsp:sp modelId="{96D425FB-B634-4DAF-AD12-A2014C98E1D7}">
      <dsp:nvSpPr>
        <dsp:cNvPr id="0" name=""/>
        <dsp:cNvSpPr/>
      </dsp:nvSpPr>
      <dsp:spPr>
        <a:xfrm>
          <a:off x="6827795" y="647527"/>
          <a:ext cx="129190" cy="1291902"/>
        </a:xfrm>
        <a:custGeom>
          <a:avLst/>
          <a:gdLst/>
          <a:ahLst/>
          <a:cxnLst/>
          <a:rect l="0" t="0" r="0" b="0"/>
          <a:pathLst>
            <a:path>
              <a:moveTo>
                <a:pt x="0" y="0"/>
              </a:moveTo>
              <a:lnTo>
                <a:pt x="0" y="1291902"/>
              </a:lnTo>
              <a:lnTo>
                <a:pt x="129190" y="129190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C1D760-D536-48ED-989A-B62D695816FF}">
      <dsp:nvSpPr>
        <dsp:cNvPr id="0" name=""/>
        <dsp:cNvSpPr/>
      </dsp:nvSpPr>
      <dsp:spPr>
        <a:xfrm>
          <a:off x="6956985" y="1616454"/>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8044248"/>
              <a:satOff val="40814"/>
              <a:lumOff val="-47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zh-CN" altLang="en-US" sz="1800" kern="1200" dirty="0" smtClean="0"/>
            <a:t>馈赠礼品</a:t>
          </a:r>
          <a:endParaRPr lang="zh-CN" altLang="en-US" sz="1800" kern="1200" dirty="0"/>
        </a:p>
      </dsp:txBody>
      <dsp:txXfrm>
        <a:off x="6956985" y="1616454"/>
        <a:ext cx="1033522" cy="645951"/>
      </dsp:txXfrm>
    </dsp:sp>
    <dsp:sp modelId="{F0E96C13-6D3C-459E-AEF7-562DB33D3BE1}">
      <dsp:nvSpPr>
        <dsp:cNvPr id="0" name=""/>
        <dsp:cNvSpPr/>
      </dsp:nvSpPr>
      <dsp:spPr>
        <a:xfrm>
          <a:off x="6827795" y="647527"/>
          <a:ext cx="129190" cy="2099341"/>
        </a:xfrm>
        <a:custGeom>
          <a:avLst/>
          <a:gdLst/>
          <a:ahLst/>
          <a:cxnLst/>
          <a:rect l="0" t="0" r="0" b="0"/>
          <a:pathLst>
            <a:path>
              <a:moveTo>
                <a:pt x="0" y="0"/>
              </a:moveTo>
              <a:lnTo>
                <a:pt x="0" y="2099341"/>
              </a:lnTo>
              <a:lnTo>
                <a:pt x="129190" y="209934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342EED-F1F1-41C3-9890-22F99E579411}">
      <dsp:nvSpPr>
        <dsp:cNvPr id="0" name=""/>
        <dsp:cNvSpPr/>
      </dsp:nvSpPr>
      <dsp:spPr>
        <a:xfrm>
          <a:off x="6956985" y="2423893"/>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8446461"/>
              <a:satOff val="42855"/>
              <a:lumOff val="-50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书法绘画</a:t>
          </a:r>
          <a:endParaRPr lang="zh-CN" altLang="en-US" sz="1800" kern="1200" dirty="0"/>
        </a:p>
      </dsp:txBody>
      <dsp:txXfrm>
        <a:off x="6956985" y="2423893"/>
        <a:ext cx="1033522" cy="645951"/>
      </dsp:txXfrm>
    </dsp:sp>
    <dsp:sp modelId="{78240685-9F7F-41B9-96C2-FFFEE80E47C2}">
      <dsp:nvSpPr>
        <dsp:cNvPr id="0" name=""/>
        <dsp:cNvSpPr/>
      </dsp:nvSpPr>
      <dsp:spPr>
        <a:xfrm>
          <a:off x="6827795" y="647527"/>
          <a:ext cx="129190" cy="2906780"/>
        </a:xfrm>
        <a:custGeom>
          <a:avLst/>
          <a:gdLst/>
          <a:ahLst/>
          <a:cxnLst/>
          <a:rect l="0" t="0" r="0" b="0"/>
          <a:pathLst>
            <a:path>
              <a:moveTo>
                <a:pt x="0" y="0"/>
              </a:moveTo>
              <a:lnTo>
                <a:pt x="0" y="2906780"/>
              </a:lnTo>
              <a:lnTo>
                <a:pt x="129190" y="290678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861C41-F481-4978-BF28-117103845158}">
      <dsp:nvSpPr>
        <dsp:cNvPr id="0" name=""/>
        <dsp:cNvSpPr/>
      </dsp:nvSpPr>
      <dsp:spPr>
        <a:xfrm>
          <a:off x="6956985" y="3231332"/>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8848673"/>
              <a:satOff val="44895"/>
              <a:lumOff val="-525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zh-CN" altLang="en-US" sz="1800" kern="1200" dirty="0" smtClean="0"/>
            <a:t>家庭传承</a:t>
          </a:r>
          <a:endParaRPr lang="zh-CN" altLang="en-US" sz="1800" kern="1200" dirty="0"/>
        </a:p>
      </dsp:txBody>
      <dsp:txXfrm>
        <a:off x="6956985" y="3231332"/>
        <a:ext cx="1033522" cy="645951"/>
      </dsp:txXfrm>
    </dsp:sp>
    <dsp:sp modelId="{6CE9477C-EC47-4231-8906-51B07DAD6C24}">
      <dsp:nvSpPr>
        <dsp:cNvPr id="0" name=""/>
        <dsp:cNvSpPr/>
      </dsp:nvSpPr>
      <dsp:spPr>
        <a:xfrm>
          <a:off x="6827795" y="647527"/>
          <a:ext cx="129190" cy="3714219"/>
        </a:xfrm>
        <a:custGeom>
          <a:avLst/>
          <a:gdLst/>
          <a:ahLst/>
          <a:cxnLst/>
          <a:rect l="0" t="0" r="0" b="0"/>
          <a:pathLst>
            <a:path>
              <a:moveTo>
                <a:pt x="0" y="0"/>
              </a:moveTo>
              <a:lnTo>
                <a:pt x="0" y="3714219"/>
              </a:lnTo>
              <a:lnTo>
                <a:pt x="129190" y="371421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0FF680-B53B-4EE3-888A-FCEDD382C5F6}">
      <dsp:nvSpPr>
        <dsp:cNvPr id="0" name=""/>
        <dsp:cNvSpPr/>
      </dsp:nvSpPr>
      <dsp:spPr>
        <a:xfrm>
          <a:off x="6956985" y="4038772"/>
          <a:ext cx="1033522" cy="645951"/>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9250886"/>
              <a:satOff val="46936"/>
              <a:lumOff val="-5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altLang="zh-CN" sz="1800" kern="1200" dirty="0" smtClean="0"/>
            <a:t>……</a:t>
          </a:r>
          <a:endParaRPr lang="zh-CN" altLang="en-US" sz="1800" kern="1200" dirty="0"/>
        </a:p>
      </dsp:txBody>
      <dsp:txXfrm>
        <a:off x="6956985" y="4038772"/>
        <a:ext cx="1033522" cy="645951"/>
      </dsp:txXfrm>
    </dsp:sp>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F68588B-B7A0-4A5B-8327-12F28125F18D}">
      <dsp:nvSpPr>
        <dsp:cNvPr id="0" name=""/>
        <dsp:cNvSpPr/>
      </dsp:nvSpPr>
      <dsp:spPr>
        <a:xfrm>
          <a:off x="0" y="0"/>
          <a:ext cx="7453322" cy="897729"/>
        </a:xfrm>
        <a:prstGeom prst="rect">
          <a:avLst/>
        </a:prstGeom>
        <a:solidFill>
          <a:schemeClr val="accent4">
            <a:shade val="90000"/>
            <a:hueOff val="0"/>
            <a:satOff val="0"/>
            <a:lumOff val="0"/>
            <a:alphaOff val="0"/>
          </a:schemeClr>
        </a:solidFill>
        <a:ln>
          <a:noFill/>
        </a:ln>
        <a:effectLst/>
        <a:sp3d extrusionH="50600">
          <a:bevelT w="80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zh-CN" altLang="en-US" sz="3800" kern="1200" dirty="0" smtClean="0"/>
            <a:t>非纸质载体类</a:t>
          </a:r>
          <a:endParaRPr lang="zh-CN" altLang="en-US" sz="3800" kern="1200" dirty="0"/>
        </a:p>
      </dsp:txBody>
      <dsp:txXfrm>
        <a:off x="0" y="0"/>
        <a:ext cx="7453322" cy="897729"/>
      </dsp:txXfrm>
    </dsp:sp>
    <dsp:sp modelId="{EDAB1036-FD4A-406B-A191-BD7178527AFC}">
      <dsp:nvSpPr>
        <dsp:cNvPr id="0" name=""/>
        <dsp:cNvSpPr/>
      </dsp:nvSpPr>
      <dsp:spPr>
        <a:xfrm>
          <a:off x="909" y="897729"/>
          <a:ext cx="1490300" cy="1885230"/>
        </a:xfrm>
        <a:prstGeom prst="rect">
          <a:avLst/>
        </a:prstGeom>
        <a:solidFill>
          <a:schemeClr val="accent4">
            <a:hueOff val="0"/>
            <a:satOff val="0"/>
            <a:lumOff val="0"/>
            <a:alphaOff val="0"/>
          </a:schemeClr>
        </a:solidFill>
        <a:ln>
          <a:noFill/>
        </a:ln>
        <a:effectLst>
          <a:glow rad="63500">
            <a:schemeClr val="accent4">
              <a:hueOff val="0"/>
              <a:satOff val="0"/>
              <a:lumOff val="0"/>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CN" altLang="en-US" sz="3500" kern="1200" dirty="0" smtClean="0"/>
            <a:t>照片类</a:t>
          </a:r>
          <a:endParaRPr lang="zh-CN" altLang="en-US" sz="3500" kern="1200" dirty="0"/>
        </a:p>
      </dsp:txBody>
      <dsp:txXfrm>
        <a:off x="909" y="897729"/>
        <a:ext cx="1490300" cy="1885230"/>
      </dsp:txXfrm>
    </dsp:sp>
    <dsp:sp modelId="{C6C4D19E-6163-4468-82DE-22C35D8A270E}">
      <dsp:nvSpPr>
        <dsp:cNvPr id="0" name=""/>
        <dsp:cNvSpPr/>
      </dsp:nvSpPr>
      <dsp:spPr>
        <a:xfrm>
          <a:off x="1491210" y="897729"/>
          <a:ext cx="1490300" cy="1885230"/>
        </a:xfrm>
        <a:prstGeom prst="rect">
          <a:avLst/>
        </a:prstGeom>
        <a:solidFill>
          <a:schemeClr val="accent4">
            <a:hueOff val="2399703"/>
            <a:satOff val="-2768"/>
            <a:lumOff val="2206"/>
            <a:alphaOff val="0"/>
          </a:schemeClr>
        </a:solidFill>
        <a:ln>
          <a:noFill/>
        </a:ln>
        <a:effectLst>
          <a:glow rad="63500">
            <a:schemeClr val="accent4">
              <a:hueOff val="2399703"/>
              <a:satOff val="-2768"/>
              <a:lumOff val="2206"/>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CN" altLang="en-US" sz="3500" kern="1200" dirty="0" smtClean="0"/>
            <a:t>录音类</a:t>
          </a:r>
          <a:endParaRPr lang="zh-CN" altLang="en-US" sz="3500" kern="1200" dirty="0"/>
        </a:p>
      </dsp:txBody>
      <dsp:txXfrm>
        <a:off x="1491210" y="897729"/>
        <a:ext cx="1490300" cy="1885230"/>
      </dsp:txXfrm>
    </dsp:sp>
    <dsp:sp modelId="{C13CD1A7-37AA-4270-A6BF-2BCA8EDB7B47}">
      <dsp:nvSpPr>
        <dsp:cNvPr id="0" name=""/>
        <dsp:cNvSpPr/>
      </dsp:nvSpPr>
      <dsp:spPr>
        <a:xfrm>
          <a:off x="2981510" y="897729"/>
          <a:ext cx="1490300" cy="1885230"/>
        </a:xfrm>
        <a:prstGeom prst="rect">
          <a:avLst/>
        </a:prstGeom>
        <a:solidFill>
          <a:schemeClr val="accent4">
            <a:hueOff val="4799407"/>
            <a:satOff val="-5535"/>
            <a:lumOff val="4412"/>
            <a:alphaOff val="0"/>
          </a:schemeClr>
        </a:solidFill>
        <a:ln>
          <a:noFill/>
        </a:ln>
        <a:effectLst>
          <a:glow rad="63500">
            <a:schemeClr val="accent4">
              <a:hueOff val="4799407"/>
              <a:satOff val="-5535"/>
              <a:lumOff val="4412"/>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CN" altLang="en-US" sz="3500" kern="1200" dirty="0" smtClean="0"/>
            <a:t>录像类</a:t>
          </a:r>
          <a:endParaRPr lang="zh-CN" altLang="en-US" sz="3500" kern="1200" dirty="0"/>
        </a:p>
      </dsp:txBody>
      <dsp:txXfrm>
        <a:off x="2981510" y="897729"/>
        <a:ext cx="1490300" cy="1885230"/>
      </dsp:txXfrm>
    </dsp:sp>
    <dsp:sp modelId="{1F76C808-A089-4BBD-B51C-66A89F74E7E5}">
      <dsp:nvSpPr>
        <dsp:cNvPr id="0" name=""/>
        <dsp:cNvSpPr/>
      </dsp:nvSpPr>
      <dsp:spPr>
        <a:xfrm>
          <a:off x="4471811" y="897729"/>
          <a:ext cx="1490300" cy="1885230"/>
        </a:xfrm>
        <a:prstGeom prst="rect">
          <a:avLst/>
        </a:prstGeom>
        <a:solidFill>
          <a:schemeClr val="accent4">
            <a:hueOff val="7199110"/>
            <a:satOff val="-8303"/>
            <a:lumOff val="6617"/>
            <a:alphaOff val="0"/>
          </a:schemeClr>
        </a:solidFill>
        <a:ln>
          <a:noFill/>
        </a:ln>
        <a:effectLst>
          <a:glow rad="63500">
            <a:schemeClr val="accent4">
              <a:hueOff val="7199110"/>
              <a:satOff val="-8303"/>
              <a:lumOff val="6617"/>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CN" altLang="en-US" sz="3500" kern="1200" dirty="0" smtClean="0"/>
            <a:t>磁盘光盘类</a:t>
          </a:r>
          <a:endParaRPr lang="zh-CN" altLang="en-US" sz="3500" kern="1200" dirty="0"/>
        </a:p>
      </dsp:txBody>
      <dsp:txXfrm>
        <a:off x="4471811" y="897729"/>
        <a:ext cx="1490300" cy="1885230"/>
      </dsp:txXfrm>
    </dsp:sp>
    <dsp:sp modelId="{875F8556-884E-41DA-A127-5F636A3C40B9}">
      <dsp:nvSpPr>
        <dsp:cNvPr id="0" name=""/>
        <dsp:cNvSpPr/>
      </dsp:nvSpPr>
      <dsp:spPr>
        <a:xfrm>
          <a:off x="5962111" y="897729"/>
          <a:ext cx="1490300" cy="1885230"/>
        </a:xfrm>
        <a:prstGeom prst="rect">
          <a:avLst/>
        </a:prstGeom>
        <a:solidFill>
          <a:schemeClr val="accent4">
            <a:hueOff val="9598813"/>
            <a:satOff val="-11070"/>
            <a:lumOff val="8823"/>
            <a:alphaOff val="0"/>
          </a:schemeClr>
        </a:solidFill>
        <a:ln>
          <a:noFill/>
        </a:ln>
        <a:effectLst>
          <a:glow rad="63500">
            <a:schemeClr val="accent4">
              <a:hueOff val="9598813"/>
              <a:satOff val="-11070"/>
              <a:lumOff val="8823"/>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CN" altLang="en-US" sz="3500" kern="1200" dirty="0" smtClean="0"/>
            <a:t>实物类</a:t>
          </a:r>
          <a:endParaRPr lang="zh-CN" altLang="en-US" sz="3500" kern="1200" dirty="0"/>
        </a:p>
      </dsp:txBody>
      <dsp:txXfrm>
        <a:off x="5962111" y="897729"/>
        <a:ext cx="1490300" cy="1885230"/>
      </dsp:txXfrm>
    </dsp:sp>
    <dsp:sp modelId="{F51FB82C-92E8-41CE-900D-FE5793079AA5}">
      <dsp:nvSpPr>
        <dsp:cNvPr id="0" name=""/>
        <dsp:cNvSpPr/>
      </dsp:nvSpPr>
      <dsp:spPr>
        <a:xfrm>
          <a:off x="0" y="2782959"/>
          <a:ext cx="7453322" cy="209470"/>
        </a:xfrm>
        <a:prstGeom prst="rect">
          <a:avLst/>
        </a:prstGeom>
        <a:solidFill>
          <a:schemeClr val="accent4">
            <a:shade val="90000"/>
            <a:hueOff val="0"/>
            <a:satOff val="0"/>
            <a:lumOff val="0"/>
            <a:alphaOff val="0"/>
          </a:schemeClr>
        </a:solidFill>
        <a:ln>
          <a:noFill/>
        </a:ln>
        <a:effectLst/>
        <a:sp3d extrusionH="50600">
          <a:bevelT w="80600" h="80600" prst="relaxedInset"/>
          <a:bevelB w="80600" h="80600" prst="relaxedInset"/>
        </a:sp3d>
      </dsp:spPr>
      <dsp:style>
        <a:lnRef idx="0">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EE315C4-006A-466C-862A-1DC8C45FEA04}">
      <dsp:nvSpPr>
        <dsp:cNvPr id="0" name=""/>
        <dsp:cNvSpPr/>
      </dsp:nvSpPr>
      <dsp:spPr>
        <a:xfrm>
          <a:off x="0" y="0"/>
          <a:ext cx="8229599" cy="1405890"/>
        </a:xfrm>
        <a:prstGeom prst="rect">
          <a:avLst/>
        </a:prstGeom>
        <a:solidFill>
          <a:schemeClr val="accent4">
            <a:shade val="9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00800" h="154000"/>
          <a:bevelB w="152400"/>
        </a:sp3d>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zh-CN" altLang="en-US" sz="3100" kern="1200" dirty="0" smtClean="0"/>
            <a:t>以“件”为单位按照</a:t>
          </a:r>
          <a:endParaRPr lang="en-US" altLang="zh-CN" sz="3100" kern="1200" dirty="0" smtClean="0"/>
        </a:p>
        <a:p>
          <a:pPr lvl="0" algn="ctr" defTabSz="1377950">
            <a:lnSpc>
              <a:spcPct val="90000"/>
            </a:lnSpc>
            <a:spcBef>
              <a:spcPct val="0"/>
            </a:spcBef>
            <a:spcAft>
              <a:spcPct val="35000"/>
            </a:spcAft>
          </a:pPr>
          <a:r>
            <a:rPr lang="zh-CN" altLang="en-US" sz="3100" kern="1200" dirty="0" smtClean="0"/>
            <a:t>“文件类型</a:t>
          </a:r>
          <a:r>
            <a:rPr lang="en-US" altLang="zh-CN" sz="3100" kern="1200" dirty="0" smtClean="0"/>
            <a:t>+</a:t>
          </a:r>
          <a:r>
            <a:rPr lang="zh-CN" altLang="en-US" sz="3100" kern="1200" dirty="0" smtClean="0"/>
            <a:t>时间</a:t>
          </a:r>
          <a:r>
            <a:rPr lang="en-US" altLang="zh-CN" sz="3100" kern="1200" dirty="0" smtClean="0"/>
            <a:t>+</a:t>
          </a:r>
          <a:r>
            <a:rPr lang="zh-CN" altLang="en-US" sz="3100" kern="1200" dirty="0" smtClean="0"/>
            <a:t>重要程度”的规律</a:t>
          </a:r>
          <a:endParaRPr lang="zh-CN" altLang="en-US" sz="3100" kern="1200" dirty="0"/>
        </a:p>
      </dsp:txBody>
      <dsp:txXfrm>
        <a:off x="0" y="0"/>
        <a:ext cx="8229599" cy="1405890"/>
      </dsp:txXfrm>
    </dsp:sp>
    <dsp:sp modelId="{88E71A7B-F1A5-47CC-AF69-71DFF608F405}">
      <dsp:nvSpPr>
        <dsp:cNvPr id="0" name=""/>
        <dsp:cNvSpPr/>
      </dsp:nvSpPr>
      <dsp:spPr>
        <a:xfrm>
          <a:off x="4018" y="1405890"/>
          <a:ext cx="2740521" cy="2952369"/>
        </a:xfrm>
        <a:prstGeom prst="rect">
          <a:avLst/>
        </a:prstGeom>
        <a:solidFill>
          <a:schemeClr val="accent4">
            <a:hueOff val="0"/>
            <a:satOff val="0"/>
            <a:lumOff val="0"/>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CN" altLang="en-US" sz="2800" kern="1200" dirty="0" smtClean="0"/>
            <a:t>同一类型排在一起：如一组证书、一组日记、一组病历等</a:t>
          </a:r>
          <a:endParaRPr lang="zh-CN" altLang="en-US" sz="2800" kern="1200" dirty="0"/>
        </a:p>
      </dsp:txBody>
      <dsp:txXfrm>
        <a:off x="4018" y="1405890"/>
        <a:ext cx="2740521" cy="2952369"/>
      </dsp:txXfrm>
    </dsp:sp>
    <dsp:sp modelId="{8905B0CA-6E8B-465C-A757-167AE50CDF83}">
      <dsp:nvSpPr>
        <dsp:cNvPr id="0" name=""/>
        <dsp:cNvSpPr/>
      </dsp:nvSpPr>
      <dsp:spPr>
        <a:xfrm>
          <a:off x="2744539" y="1405890"/>
          <a:ext cx="2740521" cy="2952369"/>
        </a:xfrm>
        <a:prstGeom prst="rect">
          <a:avLst/>
        </a:prstGeom>
        <a:solidFill>
          <a:schemeClr val="accent4">
            <a:hueOff val="4799407"/>
            <a:satOff val="-5535"/>
            <a:lumOff val="4412"/>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CN" altLang="en-US" sz="2800" kern="1200" dirty="0" smtClean="0"/>
            <a:t>同一类型的档案材料再按照形成的时间顺序排列</a:t>
          </a:r>
          <a:endParaRPr lang="zh-CN" altLang="en-US" sz="2800" kern="1200" dirty="0"/>
        </a:p>
      </dsp:txBody>
      <dsp:txXfrm>
        <a:off x="2744539" y="1405890"/>
        <a:ext cx="2740521" cy="2952369"/>
      </dsp:txXfrm>
    </dsp:sp>
    <dsp:sp modelId="{F2E10C4A-0F82-459D-8B56-B4EE80D4DE44}">
      <dsp:nvSpPr>
        <dsp:cNvPr id="0" name=""/>
        <dsp:cNvSpPr/>
      </dsp:nvSpPr>
      <dsp:spPr>
        <a:xfrm>
          <a:off x="5485060" y="1405890"/>
          <a:ext cx="2740521" cy="2952369"/>
        </a:xfrm>
        <a:prstGeom prst="rect">
          <a:avLst/>
        </a:prstGeom>
        <a:solidFill>
          <a:schemeClr val="accent4">
            <a:hueOff val="9598813"/>
            <a:satOff val="-11070"/>
            <a:lumOff val="8823"/>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zh-CN" altLang="en-US" sz="2800" kern="1200" dirty="0" smtClean="0"/>
            <a:t>或者，按照档案材料的重要程度排列。</a:t>
          </a:r>
          <a:endParaRPr lang="zh-CN" altLang="en-US" sz="2800" kern="1200" dirty="0"/>
        </a:p>
      </dsp:txBody>
      <dsp:txXfrm>
        <a:off x="5485060" y="1405890"/>
        <a:ext cx="2740521" cy="2952369"/>
      </dsp:txXfrm>
    </dsp:sp>
    <dsp:sp modelId="{3D834619-FFAC-4D63-A8F6-91A87380DDE6}">
      <dsp:nvSpPr>
        <dsp:cNvPr id="0" name=""/>
        <dsp:cNvSpPr/>
      </dsp:nvSpPr>
      <dsp:spPr>
        <a:xfrm>
          <a:off x="0" y="4358259"/>
          <a:ext cx="8229599" cy="328041"/>
        </a:xfrm>
        <a:prstGeom prst="rect">
          <a:avLst/>
        </a:prstGeom>
        <a:solidFill>
          <a:schemeClr val="accent4">
            <a:shade val="9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00800" h="154000"/>
          <a:bevelB w="152400"/>
        </a:sp3d>
      </dsp:spPr>
      <dsp:style>
        <a:lnRef idx="0">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C23029A-49ED-430E-BC5A-3CC4F6107108}">
      <dsp:nvSpPr>
        <dsp:cNvPr id="0" name=""/>
        <dsp:cNvSpPr/>
      </dsp:nvSpPr>
      <dsp:spPr>
        <a:xfrm rot="5400000">
          <a:off x="4992034" y="-1876067"/>
          <a:ext cx="1208186" cy="5266944"/>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zh-CN" altLang="en-US" sz="1900" kern="1200" dirty="0" smtClean="0"/>
            <a:t>类目代号；</a:t>
          </a:r>
          <a:endParaRPr lang="zh-CN" altLang="en-US" sz="1900" kern="1200" dirty="0"/>
        </a:p>
        <a:p>
          <a:pPr marL="171450" lvl="1" indent="-171450" algn="l" defTabSz="844550">
            <a:lnSpc>
              <a:spcPct val="90000"/>
            </a:lnSpc>
            <a:spcBef>
              <a:spcPct val="0"/>
            </a:spcBef>
            <a:spcAft>
              <a:spcPct val="15000"/>
            </a:spcAft>
            <a:buChar char="••"/>
          </a:pPr>
          <a:r>
            <a:rPr lang="zh-CN" altLang="en-US" sz="1900" kern="1200" dirty="0" smtClean="0"/>
            <a:t>建议直接采用汉字标注（如胡图图、医疗保健、照片等）；</a:t>
          </a:r>
          <a:endParaRPr lang="zh-CN" altLang="en-US" sz="1900" kern="1200" dirty="0"/>
        </a:p>
      </dsp:txBody>
      <dsp:txXfrm rot="5400000">
        <a:off x="4992034" y="-1876067"/>
        <a:ext cx="1208186" cy="5266944"/>
      </dsp:txXfrm>
    </dsp:sp>
    <dsp:sp modelId="{FA3DD3E8-DDCD-4293-B1C6-FEBAEBBB8820}">
      <dsp:nvSpPr>
        <dsp:cNvPr id="0" name=""/>
        <dsp:cNvSpPr/>
      </dsp:nvSpPr>
      <dsp:spPr>
        <a:xfrm>
          <a:off x="0" y="2288"/>
          <a:ext cx="2962656" cy="1510233"/>
        </a:xfrm>
        <a:prstGeom prst="roundRect">
          <a:avLst/>
        </a:prstGeom>
        <a:solidFill>
          <a:schemeClr val="accent1">
            <a:shade val="80000"/>
            <a:hueOff val="0"/>
            <a:satOff val="0"/>
            <a:lumOff val="0"/>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CN" altLang="en-US" sz="3200" kern="1200" dirty="0" smtClean="0"/>
            <a:t>分类号的编制</a:t>
          </a:r>
          <a:endParaRPr lang="zh-CN" altLang="en-US" sz="3200" kern="1200" dirty="0"/>
        </a:p>
      </dsp:txBody>
      <dsp:txXfrm>
        <a:off x="0" y="2288"/>
        <a:ext cx="2962656" cy="1510233"/>
      </dsp:txXfrm>
    </dsp:sp>
    <dsp:sp modelId="{E2DBC795-CA41-4444-8AFD-41D04136CAC6}">
      <dsp:nvSpPr>
        <dsp:cNvPr id="0" name=""/>
        <dsp:cNvSpPr/>
      </dsp:nvSpPr>
      <dsp:spPr>
        <a:xfrm rot="5400000">
          <a:off x="4992034" y="-290322"/>
          <a:ext cx="1208186" cy="5266944"/>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zh-CN" altLang="en-US" sz="1900" kern="1200" dirty="0" smtClean="0"/>
            <a:t>一份档案材料即是“一件”；</a:t>
          </a:r>
          <a:endParaRPr lang="zh-CN" altLang="en-US" sz="1900" kern="1200" dirty="0"/>
        </a:p>
        <a:p>
          <a:pPr marL="171450" lvl="1" indent="-171450" algn="l" defTabSz="844550">
            <a:lnSpc>
              <a:spcPct val="90000"/>
            </a:lnSpc>
            <a:spcBef>
              <a:spcPct val="0"/>
            </a:spcBef>
            <a:spcAft>
              <a:spcPct val="15000"/>
            </a:spcAft>
            <a:buChar char="••"/>
          </a:pPr>
          <a:r>
            <a:rPr lang="zh-CN" altLang="en-US" sz="1900" kern="1200" dirty="0" smtClean="0"/>
            <a:t>在最低一级类目内编号（</a:t>
          </a:r>
          <a:r>
            <a:rPr lang="en-US" altLang="zh-CN" sz="1900" kern="1200" dirty="0" smtClean="0"/>
            <a:t>1</a:t>
          </a:r>
          <a:r>
            <a:rPr lang="zh-CN" altLang="en-US" sz="1900" kern="1200" dirty="0" smtClean="0"/>
            <a:t>、</a:t>
          </a:r>
          <a:r>
            <a:rPr lang="en-US" altLang="zh-CN" sz="1900" kern="1200" dirty="0" smtClean="0"/>
            <a:t>2</a:t>
          </a:r>
          <a:r>
            <a:rPr lang="zh-CN" altLang="en-US" sz="1900" kern="1200" dirty="0" smtClean="0"/>
            <a:t>、</a:t>
          </a:r>
          <a:r>
            <a:rPr lang="en-US" altLang="zh-CN" sz="1900" kern="1200" dirty="0" smtClean="0"/>
            <a:t>3……</a:t>
          </a:r>
          <a:r>
            <a:rPr lang="zh-CN" altLang="en-US" sz="1900" kern="1200" dirty="0" smtClean="0"/>
            <a:t>）用铅笔标注在档案右上空白处，或用纸片贴在此处；</a:t>
          </a:r>
          <a:endParaRPr lang="zh-CN" altLang="en-US" sz="1900" kern="1200" dirty="0"/>
        </a:p>
      </dsp:txBody>
      <dsp:txXfrm rot="5400000">
        <a:off x="4992034" y="-290322"/>
        <a:ext cx="1208186" cy="5266944"/>
      </dsp:txXfrm>
    </dsp:sp>
    <dsp:sp modelId="{F52870E7-79F9-4694-92C7-F171762DAA9D}">
      <dsp:nvSpPr>
        <dsp:cNvPr id="0" name=""/>
        <dsp:cNvSpPr/>
      </dsp:nvSpPr>
      <dsp:spPr>
        <a:xfrm>
          <a:off x="0" y="1588033"/>
          <a:ext cx="2962656" cy="1510233"/>
        </a:xfrm>
        <a:prstGeom prst="roundRect">
          <a:avLst/>
        </a:prstGeom>
        <a:solidFill>
          <a:schemeClr val="accent1">
            <a:shade val="80000"/>
            <a:hueOff val="-117105"/>
            <a:satOff val="-27217"/>
            <a:lumOff val="18480"/>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CN" altLang="en-US" sz="3200" kern="1200" dirty="0" smtClean="0"/>
            <a:t>件号的编制</a:t>
          </a:r>
          <a:endParaRPr lang="zh-CN" altLang="en-US" sz="3200" kern="1200" dirty="0"/>
        </a:p>
      </dsp:txBody>
      <dsp:txXfrm>
        <a:off x="0" y="1588033"/>
        <a:ext cx="2962656" cy="1510233"/>
      </dsp:txXfrm>
    </dsp:sp>
    <dsp:sp modelId="{24404717-C7C7-4F53-BE9E-93235773BE91}">
      <dsp:nvSpPr>
        <dsp:cNvPr id="0" name=""/>
        <dsp:cNvSpPr/>
      </dsp:nvSpPr>
      <dsp:spPr>
        <a:xfrm rot="5400000">
          <a:off x="4992034" y="1295423"/>
          <a:ext cx="1208186" cy="5266944"/>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zh-CN" altLang="en-US" sz="1900" kern="1200" dirty="0" smtClean="0"/>
            <a:t>在二级类目下编盒号，档案少的情况下，也可在一级类目下编盒号；</a:t>
          </a:r>
          <a:endParaRPr lang="zh-CN" altLang="en-US" sz="1900" kern="1200" dirty="0"/>
        </a:p>
        <a:p>
          <a:pPr marL="171450" lvl="1" indent="-171450" algn="l" defTabSz="844550">
            <a:lnSpc>
              <a:spcPct val="90000"/>
            </a:lnSpc>
            <a:spcBef>
              <a:spcPct val="0"/>
            </a:spcBef>
            <a:spcAft>
              <a:spcPct val="15000"/>
            </a:spcAft>
            <a:buChar char="••"/>
          </a:pPr>
          <a:r>
            <a:rPr lang="zh-CN" altLang="en-US" sz="1900" kern="1200" dirty="0" smtClean="0"/>
            <a:t>不同类别之间的盒号不连续；</a:t>
          </a:r>
          <a:endParaRPr lang="zh-CN" altLang="en-US" sz="1900" kern="1200" dirty="0"/>
        </a:p>
      </dsp:txBody>
      <dsp:txXfrm rot="5400000">
        <a:off x="4992034" y="1295423"/>
        <a:ext cx="1208186" cy="5266944"/>
      </dsp:txXfrm>
    </dsp:sp>
    <dsp:sp modelId="{6BE09D01-86EB-4A93-92CE-8D45DE7A5C6F}">
      <dsp:nvSpPr>
        <dsp:cNvPr id="0" name=""/>
        <dsp:cNvSpPr/>
      </dsp:nvSpPr>
      <dsp:spPr>
        <a:xfrm>
          <a:off x="0" y="3173778"/>
          <a:ext cx="2962656" cy="1510233"/>
        </a:xfrm>
        <a:prstGeom prst="roundRect">
          <a:avLst/>
        </a:prstGeom>
        <a:solidFill>
          <a:schemeClr val="accent1">
            <a:shade val="80000"/>
            <a:hueOff val="-234210"/>
            <a:satOff val="-54435"/>
            <a:lumOff val="36961"/>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CN" altLang="en-US" sz="3200" kern="1200" dirty="0" smtClean="0"/>
            <a:t>盒号的编制</a:t>
          </a:r>
          <a:endParaRPr lang="zh-CN" altLang="en-US" sz="3200" kern="1200" dirty="0"/>
        </a:p>
      </dsp:txBody>
      <dsp:txXfrm>
        <a:off x="0" y="3173778"/>
        <a:ext cx="2962656" cy="1510233"/>
      </dsp:txXfrm>
    </dsp:sp>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A0B3859-8BD9-4265-BD45-08DC1A38968B}">
      <dsp:nvSpPr>
        <dsp:cNvPr id="0" name=""/>
        <dsp:cNvSpPr/>
      </dsp:nvSpPr>
      <dsp:spPr>
        <a:xfrm rot="5400000">
          <a:off x="5339388" y="-2312146"/>
          <a:ext cx="513479" cy="5266944"/>
        </a:xfrm>
        <a:prstGeom prst="round2Same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依据、举证、佐证</a:t>
          </a:r>
          <a:endParaRPr lang="zh-CN" altLang="en-US" sz="2000" kern="1200" dirty="0"/>
        </a:p>
      </dsp:txBody>
      <dsp:txXfrm rot="5400000">
        <a:off x="5339388" y="-2312146"/>
        <a:ext cx="513479" cy="5266944"/>
      </dsp:txXfrm>
    </dsp:sp>
    <dsp:sp modelId="{63A7E15E-A7B3-43D3-9413-AE2C25CB24AC}">
      <dsp:nvSpPr>
        <dsp:cNvPr id="0" name=""/>
        <dsp:cNvSpPr/>
      </dsp:nvSpPr>
      <dsp:spPr>
        <a:xfrm>
          <a:off x="0" y="400"/>
          <a:ext cx="2962656" cy="641849"/>
        </a:xfrm>
        <a:prstGeom prst="roundRect">
          <a:avLst/>
        </a:prstGeom>
        <a:solidFill>
          <a:schemeClr val="accent5">
            <a:hueOff val="0"/>
            <a:satOff val="0"/>
            <a:lumOff val="0"/>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CN" altLang="en-US" sz="3000" kern="1200" dirty="0" smtClean="0"/>
            <a:t>证明型利用</a:t>
          </a:r>
          <a:endParaRPr lang="zh-CN" altLang="en-US" sz="3000" kern="1200" dirty="0"/>
        </a:p>
      </dsp:txBody>
      <dsp:txXfrm>
        <a:off x="0" y="400"/>
        <a:ext cx="2962656" cy="641849"/>
      </dsp:txXfrm>
    </dsp:sp>
    <dsp:sp modelId="{835A3E7D-7F4E-44AD-9992-3D1863F31A7C}">
      <dsp:nvSpPr>
        <dsp:cNvPr id="0" name=""/>
        <dsp:cNvSpPr/>
      </dsp:nvSpPr>
      <dsp:spPr>
        <a:xfrm rot="5400000">
          <a:off x="5339388" y="-1638205"/>
          <a:ext cx="513479" cy="5266944"/>
        </a:xfrm>
        <a:prstGeom prst="round2SameRect">
          <a:avLst/>
        </a:prstGeom>
        <a:solidFill>
          <a:schemeClr val="accent5">
            <a:tint val="40000"/>
            <a:alpha val="90000"/>
            <a:hueOff val="-1636279"/>
            <a:satOff val="7136"/>
            <a:lumOff val="10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zh-CN" sz="2000" kern="1200" dirty="0" smtClean="0"/>
            <a:t>欣赏家庭档案，也是</a:t>
          </a:r>
          <a:r>
            <a:rPr lang="zh-CN" altLang="en-US" sz="2000" kern="1200" dirty="0" smtClean="0"/>
            <a:t>利用</a:t>
          </a:r>
          <a:r>
            <a:rPr lang="zh-CN" sz="2000" kern="1200" dirty="0" smtClean="0"/>
            <a:t>一种重要形式</a:t>
          </a:r>
          <a:endParaRPr lang="zh-CN" altLang="en-US" sz="2000" kern="1200" dirty="0"/>
        </a:p>
      </dsp:txBody>
      <dsp:txXfrm rot="5400000">
        <a:off x="5339388" y="-1638205"/>
        <a:ext cx="513479" cy="5266944"/>
      </dsp:txXfrm>
    </dsp:sp>
    <dsp:sp modelId="{9151AF70-E1A3-430E-A582-EB45B32B64DC}">
      <dsp:nvSpPr>
        <dsp:cNvPr id="0" name=""/>
        <dsp:cNvSpPr/>
      </dsp:nvSpPr>
      <dsp:spPr>
        <a:xfrm>
          <a:off x="0" y="674342"/>
          <a:ext cx="2962656" cy="641849"/>
        </a:xfrm>
        <a:prstGeom prst="roundRect">
          <a:avLst/>
        </a:prstGeom>
        <a:solidFill>
          <a:schemeClr val="accent5">
            <a:hueOff val="-1541814"/>
            <a:satOff val="7823"/>
            <a:lumOff val="-915"/>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CN" altLang="en-US" sz="3000" kern="1200" dirty="0" smtClean="0"/>
            <a:t>休闲型利用</a:t>
          </a:r>
          <a:endParaRPr lang="zh-CN" altLang="en-US" sz="3000" kern="1200" dirty="0"/>
        </a:p>
      </dsp:txBody>
      <dsp:txXfrm>
        <a:off x="0" y="674342"/>
        <a:ext cx="2962656" cy="641849"/>
      </dsp:txXfrm>
    </dsp:sp>
    <dsp:sp modelId="{7821CB17-23E4-4583-9C72-23518BE65093}">
      <dsp:nvSpPr>
        <dsp:cNvPr id="0" name=""/>
        <dsp:cNvSpPr/>
      </dsp:nvSpPr>
      <dsp:spPr>
        <a:xfrm rot="5400000">
          <a:off x="5339388" y="-964263"/>
          <a:ext cx="513479" cy="5266944"/>
        </a:xfrm>
        <a:prstGeom prst="round2SameRect">
          <a:avLst/>
        </a:prstGeom>
        <a:solidFill>
          <a:schemeClr val="accent5">
            <a:tint val="40000"/>
            <a:alpha val="90000"/>
            <a:hueOff val="-3272558"/>
            <a:satOff val="14272"/>
            <a:lumOff val="21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zh-CN" sz="2000" kern="1200" dirty="0" smtClean="0"/>
            <a:t>从潜到显，是一种潜价值</a:t>
          </a:r>
          <a:endParaRPr lang="zh-CN" altLang="en-US" sz="2000" kern="1200" dirty="0"/>
        </a:p>
      </dsp:txBody>
      <dsp:txXfrm rot="5400000">
        <a:off x="5339388" y="-964263"/>
        <a:ext cx="513479" cy="5266944"/>
      </dsp:txXfrm>
    </dsp:sp>
    <dsp:sp modelId="{7EA9CB87-DEF5-4A87-B9CF-9BD48E0ED891}">
      <dsp:nvSpPr>
        <dsp:cNvPr id="0" name=""/>
        <dsp:cNvSpPr/>
      </dsp:nvSpPr>
      <dsp:spPr>
        <a:xfrm>
          <a:off x="0" y="1348283"/>
          <a:ext cx="2962656" cy="641849"/>
        </a:xfrm>
        <a:prstGeom prst="roundRect">
          <a:avLst/>
        </a:prstGeom>
        <a:solidFill>
          <a:schemeClr val="accent5">
            <a:hueOff val="-3083629"/>
            <a:satOff val="15645"/>
            <a:lumOff val="-1830"/>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CN" altLang="en-US" sz="3000" kern="1200" dirty="0" smtClean="0"/>
            <a:t>教育型利用</a:t>
          </a:r>
          <a:endParaRPr lang="zh-CN" altLang="en-US" sz="3000" kern="1200" dirty="0"/>
        </a:p>
      </dsp:txBody>
      <dsp:txXfrm>
        <a:off x="0" y="1348283"/>
        <a:ext cx="2962656" cy="641849"/>
      </dsp:txXfrm>
    </dsp:sp>
    <dsp:sp modelId="{01C8767E-DD24-420A-906D-1558106B2A64}">
      <dsp:nvSpPr>
        <dsp:cNvPr id="0" name=""/>
        <dsp:cNvSpPr/>
      </dsp:nvSpPr>
      <dsp:spPr>
        <a:xfrm rot="5400000">
          <a:off x="5339388" y="-290322"/>
          <a:ext cx="513479" cy="5266944"/>
        </a:xfrm>
        <a:prstGeom prst="round2SameRect">
          <a:avLst/>
        </a:prstGeom>
        <a:solidFill>
          <a:schemeClr val="accent5">
            <a:tint val="40000"/>
            <a:alpha val="90000"/>
            <a:hueOff val="-4908837"/>
            <a:satOff val="21407"/>
            <a:lumOff val="32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zh-CN" altLang="en-US" sz="2000" kern="1200" dirty="0" smtClean="0"/>
            <a:t>时间的流逝、</a:t>
          </a:r>
          <a:r>
            <a:rPr lang="zh-CN" sz="2000" kern="1200" dirty="0" smtClean="0"/>
            <a:t>时代的变迁和社会的发展</a:t>
          </a:r>
          <a:endParaRPr lang="zh-CN" altLang="en-US" sz="2000" kern="1200" dirty="0"/>
        </a:p>
      </dsp:txBody>
      <dsp:txXfrm rot="5400000">
        <a:off x="5339388" y="-290322"/>
        <a:ext cx="513479" cy="5266944"/>
      </dsp:txXfrm>
    </dsp:sp>
    <dsp:sp modelId="{CB1FB00E-159A-4C59-A1D9-05F443F0CA4C}">
      <dsp:nvSpPr>
        <dsp:cNvPr id="0" name=""/>
        <dsp:cNvSpPr/>
      </dsp:nvSpPr>
      <dsp:spPr>
        <a:xfrm>
          <a:off x="0" y="2022225"/>
          <a:ext cx="2962656" cy="641849"/>
        </a:xfrm>
        <a:prstGeom prst="roundRect">
          <a:avLst/>
        </a:prstGeom>
        <a:solidFill>
          <a:schemeClr val="accent5">
            <a:hueOff val="-4625443"/>
            <a:satOff val="23468"/>
            <a:lumOff val="-2745"/>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CN" altLang="en-US" sz="3000" kern="1200" dirty="0" smtClean="0"/>
            <a:t>对比型利用</a:t>
          </a:r>
          <a:endParaRPr lang="zh-CN" altLang="en-US" sz="3000" kern="1200" dirty="0"/>
        </a:p>
      </dsp:txBody>
      <dsp:txXfrm>
        <a:off x="0" y="2022225"/>
        <a:ext cx="2962656" cy="641849"/>
      </dsp:txXfrm>
    </dsp:sp>
    <dsp:sp modelId="{354A8D64-5BD8-40FF-B6FF-3C3DA762F205}">
      <dsp:nvSpPr>
        <dsp:cNvPr id="0" name=""/>
        <dsp:cNvSpPr/>
      </dsp:nvSpPr>
      <dsp:spPr>
        <a:xfrm rot="5400000">
          <a:off x="5339388" y="383619"/>
          <a:ext cx="513479" cy="5266944"/>
        </a:xfrm>
        <a:prstGeom prst="round2SameRect">
          <a:avLst/>
        </a:prstGeom>
        <a:solidFill>
          <a:schemeClr val="accent5">
            <a:tint val="40000"/>
            <a:alpha val="90000"/>
            <a:hueOff val="-6545116"/>
            <a:satOff val="28543"/>
            <a:lumOff val="428"/>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zh-CN" sz="2000" kern="1200" dirty="0" smtClean="0"/>
            <a:t>照</a:t>
          </a:r>
          <a:r>
            <a:rPr lang="zh-CN" altLang="en-US" sz="2000" kern="1200" dirty="0" smtClean="0"/>
            <a:t>按</a:t>
          </a:r>
          <a:r>
            <a:rPr lang="zh-CN" sz="2000" kern="1200" dirty="0" smtClean="0"/>
            <a:t>一定的专题或主题，汇编成册</a:t>
          </a:r>
          <a:endParaRPr lang="zh-CN" altLang="en-US" sz="2000" kern="1200" dirty="0"/>
        </a:p>
      </dsp:txBody>
      <dsp:txXfrm rot="5400000">
        <a:off x="5339388" y="383619"/>
        <a:ext cx="513479" cy="5266944"/>
      </dsp:txXfrm>
    </dsp:sp>
    <dsp:sp modelId="{6301810C-EDFB-4724-9079-35CD5402AAD4}">
      <dsp:nvSpPr>
        <dsp:cNvPr id="0" name=""/>
        <dsp:cNvSpPr/>
      </dsp:nvSpPr>
      <dsp:spPr>
        <a:xfrm>
          <a:off x="0" y="2696167"/>
          <a:ext cx="2962656" cy="641849"/>
        </a:xfrm>
        <a:prstGeom prst="roundRect">
          <a:avLst/>
        </a:prstGeom>
        <a:solidFill>
          <a:schemeClr val="accent5">
            <a:hueOff val="-6167257"/>
            <a:satOff val="31291"/>
            <a:lumOff val="-3660"/>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CN" altLang="en-US" sz="3000" kern="1200" dirty="0" smtClean="0"/>
            <a:t>汇编型利用</a:t>
          </a:r>
          <a:endParaRPr lang="zh-CN" altLang="en-US" sz="3000" kern="1200" dirty="0"/>
        </a:p>
      </dsp:txBody>
      <dsp:txXfrm>
        <a:off x="0" y="2696167"/>
        <a:ext cx="2962656" cy="641849"/>
      </dsp:txXfrm>
    </dsp:sp>
    <dsp:sp modelId="{FC6DF0CB-1D39-4201-B4DA-B8F71F428FCB}">
      <dsp:nvSpPr>
        <dsp:cNvPr id="0" name=""/>
        <dsp:cNvSpPr/>
      </dsp:nvSpPr>
      <dsp:spPr>
        <a:xfrm rot="5400000">
          <a:off x="5339388" y="1057561"/>
          <a:ext cx="513479" cy="5266944"/>
        </a:xfrm>
        <a:prstGeom prst="round2SameRect">
          <a:avLst/>
        </a:prstGeom>
        <a:solidFill>
          <a:schemeClr val="accent5">
            <a:tint val="40000"/>
            <a:alpha val="90000"/>
            <a:hueOff val="-8181395"/>
            <a:satOff val="35679"/>
            <a:lumOff val="5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zh-CN" sz="2000" kern="1200" dirty="0" smtClean="0"/>
            <a:t>撰写、研究家族史、家史、家谱</a:t>
          </a:r>
          <a:r>
            <a:rPr lang="zh-CN" altLang="en-US" sz="2000" kern="1200" dirty="0" smtClean="0"/>
            <a:t>第一手材料</a:t>
          </a:r>
          <a:endParaRPr lang="zh-CN" altLang="en-US" sz="2000" kern="1200" dirty="0"/>
        </a:p>
      </dsp:txBody>
      <dsp:txXfrm rot="5400000">
        <a:off x="5339388" y="1057561"/>
        <a:ext cx="513479" cy="5266944"/>
      </dsp:txXfrm>
    </dsp:sp>
    <dsp:sp modelId="{12EED85A-E37D-40C5-9391-5C2956ACA9C0}">
      <dsp:nvSpPr>
        <dsp:cNvPr id="0" name=""/>
        <dsp:cNvSpPr/>
      </dsp:nvSpPr>
      <dsp:spPr>
        <a:xfrm>
          <a:off x="0" y="3370108"/>
          <a:ext cx="2962656" cy="641849"/>
        </a:xfrm>
        <a:prstGeom prst="roundRect">
          <a:avLst/>
        </a:prstGeom>
        <a:solidFill>
          <a:schemeClr val="accent5">
            <a:hueOff val="-7709071"/>
            <a:satOff val="39113"/>
            <a:lumOff val="-4575"/>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CN" altLang="en-US" sz="3000" kern="1200" dirty="0" smtClean="0"/>
            <a:t>编史型利用</a:t>
          </a:r>
          <a:endParaRPr lang="zh-CN" altLang="en-US" sz="3000" kern="1200" dirty="0"/>
        </a:p>
      </dsp:txBody>
      <dsp:txXfrm>
        <a:off x="0" y="3370108"/>
        <a:ext cx="2962656" cy="641849"/>
      </dsp:txXfrm>
    </dsp:sp>
    <dsp:sp modelId="{50E4D7E5-B508-47B3-AAE7-FFC7437943BB}">
      <dsp:nvSpPr>
        <dsp:cNvPr id="0" name=""/>
        <dsp:cNvSpPr/>
      </dsp:nvSpPr>
      <dsp:spPr>
        <a:xfrm rot="5400000">
          <a:off x="5339388" y="1731502"/>
          <a:ext cx="513479" cy="5266944"/>
        </a:xfrm>
        <a:prstGeom prst="round2SameRect">
          <a:avLst/>
        </a:prstGeom>
        <a:solidFill>
          <a:schemeClr val="accent5">
            <a:tint val="40000"/>
            <a:alpha val="90000"/>
            <a:hueOff val="-9817674"/>
            <a:satOff val="42815"/>
            <a:lumOff val="64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zh-CN" sz="2000" kern="1200" dirty="0" smtClean="0"/>
            <a:t>普通家庭也可以参加社会展览</a:t>
          </a:r>
          <a:endParaRPr lang="zh-CN" altLang="en-US" sz="2000" kern="1200" dirty="0"/>
        </a:p>
      </dsp:txBody>
      <dsp:txXfrm rot="5400000">
        <a:off x="5339388" y="1731502"/>
        <a:ext cx="513479" cy="5266944"/>
      </dsp:txXfrm>
    </dsp:sp>
    <dsp:sp modelId="{EECD3CFD-BF5A-41C8-B6FB-030B049D0100}">
      <dsp:nvSpPr>
        <dsp:cNvPr id="0" name=""/>
        <dsp:cNvSpPr/>
      </dsp:nvSpPr>
      <dsp:spPr>
        <a:xfrm>
          <a:off x="0" y="4044050"/>
          <a:ext cx="2962656" cy="641849"/>
        </a:xfrm>
        <a:prstGeom prst="roundRect">
          <a:avLst/>
        </a:prstGeom>
        <a:solidFill>
          <a:schemeClr val="accent5">
            <a:hueOff val="-9250886"/>
            <a:satOff val="46936"/>
            <a:lumOff val="-5490"/>
            <a:alphaOff val="0"/>
          </a:schemeClr>
        </a:solidFill>
        <a:ln>
          <a:noFill/>
        </a:ln>
        <a:effectLst>
          <a:outerShdw blurRad="34925" dist="31750" dir="5400000" algn="tl"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zh-CN" altLang="en-US" sz="3000" kern="1200" dirty="0" smtClean="0"/>
            <a:t>展览型利用</a:t>
          </a:r>
          <a:endParaRPr lang="zh-CN" altLang="en-US" sz="3000" kern="1200" dirty="0"/>
        </a:p>
      </dsp:txBody>
      <dsp:txXfrm>
        <a:off x="0" y="4044050"/>
        <a:ext cx="2962656" cy="641849"/>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F025B7F-0176-4C7E-A941-0A71B778F41C}">
      <dsp:nvSpPr>
        <dsp:cNvPr id="0" name=""/>
        <dsp:cNvSpPr/>
      </dsp:nvSpPr>
      <dsp:spPr>
        <a:xfrm>
          <a:off x="42823" y="2400307"/>
          <a:ext cx="2402387" cy="179333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zh-CN" altLang="en-US" sz="2200" kern="1200" dirty="0" smtClean="0"/>
            <a:t>读书、看报、辅导子女学习等</a:t>
          </a:r>
          <a:endParaRPr lang="zh-CN" altLang="en-US" sz="2200" kern="1200" dirty="0"/>
        </a:p>
      </dsp:txBody>
      <dsp:txXfrm>
        <a:off x="42823" y="2400307"/>
        <a:ext cx="2402387" cy="1793331"/>
      </dsp:txXfrm>
    </dsp:sp>
    <dsp:sp modelId="{433A2931-CFC4-4787-A656-7544D1C42379}">
      <dsp:nvSpPr>
        <dsp:cNvPr id="0" name=""/>
        <dsp:cNvSpPr/>
      </dsp:nvSpPr>
      <dsp:spPr>
        <a:xfrm>
          <a:off x="42823" y="114290"/>
          <a:ext cx="2402387" cy="222794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a:lnSpc>
              <a:spcPct val="90000"/>
            </a:lnSpc>
            <a:spcBef>
              <a:spcPct val="0"/>
            </a:spcBef>
            <a:spcAft>
              <a:spcPct val="35000"/>
            </a:spcAft>
          </a:pPr>
          <a:r>
            <a:rPr lang="zh-CN" altLang="en-US" sz="3000" kern="1200" dirty="0" smtClean="0"/>
            <a:t>提高家庭成员的思想文化修养</a:t>
          </a:r>
          <a:endParaRPr lang="zh-CN" altLang="en-US" sz="3000" kern="1200" dirty="0"/>
        </a:p>
      </dsp:txBody>
      <dsp:txXfrm>
        <a:off x="42823" y="114290"/>
        <a:ext cx="1691822" cy="2227948"/>
      </dsp:txXfrm>
    </dsp:sp>
    <dsp:sp modelId="{C7569D5D-AA18-4F4C-A1FB-B877E927F3EE}">
      <dsp:nvSpPr>
        <dsp:cNvPr id="0" name=""/>
        <dsp:cNvSpPr/>
      </dsp:nvSpPr>
      <dsp:spPr>
        <a:xfrm>
          <a:off x="1828785" y="114292"/>
          <a:ext cx="840835" cy="840835"/>
        </a:xfrm>
        <a:prstGeom prst="ellipse">
          <a:avLst/>
        </a:prstGeom>
        <a:blipFill rotWithShape="0">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FFE1C9-87F2-4514-9E28-991CFD520422}">
      <dsp:nvSpPr>
        <dsp:cNvPr id="0" name=""/>
        <dsp:cNvSpPr/>
      </dsp:nvSpPr>
      <dsp:spPr>
        <a:xfrm>
          <a:off x="2785734" y="114293"/>
          <a:ext cx="2402387" cy="179333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zh-CN" altLang="en-US" sz="2200" kern="1200" dirty="0" smtClean="0"/>
            <a:t>听广播、看电视、看电影、看戏、运动、旅游等</a:t>
          </a:r>
          <a:endParaRPr lang="zh-CN" altLang="en-US" sz="2200" kern="1200" dirty="0"/>
        </a:p>
      </dsp:txBody>
      <dsp:txXfrm>
        <a:off x="2785734" y="114293"/>
        <a:ext cx="2402387" cy="1793331"/>
      </dsp:txXfrm>
    </dsp:sp>
    <dsp:sp modelId="{D697C05D-123A-4795-A3B6-A91B763AC266}">
      <dsp:nvSpPr>
        <dsp:cNvPr id="0" name=""/>
        <dsp:cNvSpPr/>
      </dsp:nvSpPr>
      <dsp:spPr>
        <a:xfrm>
          <a:off x="2789602" y="1971678"/>
          <a:ext cx="2402387" cy="222794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a:lnSpc>
              <a:spcPct val="90000"/>
            </a:lnSpc>
            <a:spcBef>
              <a:spcPct val="0"/>
            </a:spcBef>
            <a:spcAft>
              <a:spcPct val="35000"/>
            </a:spcAft>
          </a:pPr>
          <a:r>
            <a:rPr lang="zh-CN" altLang="en-US" sz="3000" kern="1200" dirty="0" smtClean="0"/>
            <a:t>组织家庭文化活动</a:t>
          </a:r>
          <a:endParaRPr lang="zh-CN" altLang="en-US" sz="3000" kern="1200" dirty="0"/>
        </a:p>
      </dsp:txBody>
      <dsp:txXfrm>
        <a:off x="2789602" y="1971678"/>
        <a:ext cx="1691822" cy="2227948"/>
      </dsp:txXfrm>
    </dsp:sp>
    <dsp:sp modelId="{C161569E-EDB4-4D4C-9C9F-AEAE3F2B6FBF}">
      <dsp:nvSpPr>
        <dsp:cNvPr id="0" name=""/>
        <dsp:cNvSpPr/>
      </dsp:nvSpPr>
      <dsp:spPr>
        <a:xfrm>
          <a:off x="4614868" y="3329000"/>
          <a:ext cx="840835" cy="840835"/>
        </a:xfrm>
        <a:prstGeom prst="ellipse">
          <a:avLst/>
        </a:prstGeom>
        <a:blipFill rotWithShape="0">
          <a:blip xmlns:r="http://schemas.openxmlformats.org/officeDocument/2006/relationships" r:embed="rId2"/>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0B8115-8312-4645-9511-EAC46EEE8B4F}">
      <dsp:nvSpPr>
        <dsp:cNvPr id="0" name=""/>
        <dsp:cNvSpPr/>
      </dsp:nvSpPr>
      <dsp:spPr>
        <a:xfrm>
          <a:off x="5472118" y="2400305"/>
          <a:ext cx="2402387" cy="179333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83820" rIns="27940" bIns="27940" numCol="1" spcCol="1270" anchor="t" anchorCtr="0">
          <a:noAutofit/>
        </a:bodyPr>
        <a:lstStyle/>
        <a:p>
          <a:pPr marL="228600" lvl="1" indent="-228600" algn="l" defTabSz="977900">
            <a:lnSpc>
              <a:spcPct val="90000"/>
            </a:lnSpc>
            <a:spcBef>
              <a:spcPct val="0"/>
            </a:spcBef>
            <a:spcAft>
              <a:spcPct val="15000"/>
            </a:spcAft>
            <a:buChar char="••"/>
          </a:pPr>
          <a:r>
            <a:rPr lang="zh-CN" altLang="en-US" sz="2200" kern="1200" dirty="0" smtClean="0"/>
            <a:t>书法、绘画、摄影、集邮、收藏、种花、养鱼、喂鸟、钓鱼等</a:t>
          </a:r>
          <a:endParaRPr lang="zh-CN" altLang="en-US" sz="2200" kern="1200" dirty="0"/>
        </a:p>
      </dsp:txBody>
      <dsp:txXfrm>
        <a:off x="5472118" y="2400305"/>
        <a:ext cx="2402387" cy="1793331"/>
      </dsp:txXfrm>
    </dsp:sp>
    <dsp:sp modelId="{C7D33F9B-4E01-4A15-9948-82DDEDCAB0EE}">
      <dsp:nvSpPr>
        <dsp:cNvPr id="0" name=""/>
        <dsp:cNvSpPr/>
      </dsp:nvSpPr>
      <dsp:spPr>
        <a:xfrm>
          <a:off x="5472118" y="61699"/>
          <a:ext cx="2402387" cy="226733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lvl="0" algn="l" defTabSz="1333500">
            <a:lnSpc>
              <a:spcPct val="90000"/>
            </a:lnSpc>
            <a:spcBef>
              <a:spcPct val="0"/>
            </a:spcBef>
            <a:spcAft>
              <a:spcPct val="35000"/>
            </a:spcAft>
          </a:pPr>
          <a:r>
            <a:rPr lang="zh-CN" altLang="en-US" sz="3000" kern="1200" dirty="0" smtClean="0"/>
            <a:t>发展家庭成员的兴趣爱好 </a:t>
          </a:r>
          <a:endParaRPr lang="zh-CN" altLang="en-US" sz="3000" kern="1200" dirty="0"/>
        </a:p>
      </dsp:txBody>
      <dsp:txXfrm>
        <a:off x="5472118" y="61699"/>
        <a:ext cx="1691822" cy="2267337"/>
      </dsp:txXfrm>
    </dsp:sp>
    <dsp:sp modelId="{A0479080-4D2F-4615-A63C-3F7192640B73}">
      <dsp:nvSpPr>
        <dsp:cNvPr id="0" name=""/>
        <dsp:cNvSpPr/>
      </dsp:nvSpPr>
      <dsp:spPr>
        <a:xfrm>
          <a:off x="7388764" y="0"/>
          <a:ext cx="840835" cy="840835"/>
        </a:xfrm>
        <a:prstGeom prst="ellipse">
          <a:avLst/>
        </a:prstGeom>
        <a:blipFill rotWithShape="0">
          <a:blip xmlns:r="http://schemas.openxmlformats.org/officeDocument/2006/relationships" r:embed="rId3"/>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6A36947-C2B2-41C6-AF10-EEAC94DE850F}">
      <dsp:nvSpPr>
        <dsp:cNvPr id="0" name=""/>
        <dsp:cNvSpPr/>
      </dsp:nvSpPr>
      <dsp:spPr>
        <a:xfrm rot="5400000">
          <a:off x="5296369" y="-2257486"/>
          <a:ext cx="599516" cy="5266944"/>
        </a:xfrm>
        <a:prstGeom prst="round2SameRect">
          <a:avLst/>
        </a:prstGeom>
        <a:solidFill>
          <a:schemeClr val="accent5">
            <a:tint val="40000"/>
            <a:alpha val="90000"/>
            <a:hueOff val="0"/>
            <a:satOff val="0"/>
            <a:lumOff val="0"/>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smtClean="0"/>
            <a:t>讲究科学，才能优生优育</a:t>
          </a:r>
          <a:endParaRPr lang="zh-CN" altLang="en-US" sz="2800" kern="1200" dirty="0"/>
        </a:p>
      </dsp:txBody>
      <dsp:txXfrm rot="5400000">
        <a:off x="5296369" y="-2257486"/>
        <a:ext cx="599516" cy="5266944"/>
      </dsp:txXfrm>
    </dsp:sp>
    <dsp:sp modelId="{92E6BE11-FFD0-4554-B2DC-90A3B6D7116E}">
      <dsp:nvSpPr>
        <dsp:cNvPr id="0" name=""/>
        <dsp:cNvSpPr/>
      </dsp:nvSpPr>
      <dsp:spPr>
        <a:xfrm>
          <a:off x="0" y="1287"/>
          <a:ext cx="2962656" cy="749396"/>
        </a:xfrm>
        <a:prstGeom prst="roundRect">
          <a:avLst/>
        </a:prstGeom>
        <a:solidFill>
          <a:schemeClr val="accent5">
            <a:hueOff val="0"/>
            <a:satOff val="0"/>
            <a:lumOff val="0"/>
            <a:alphaOff val="0"/>
          </a:schemeClr>
        </a:solidFill>
        <a:ln>
          <a:noFill/>
        </a:ln>
        <a:effectLst>
          <a:glow rad="63500">
            <a:schemeClr val="accent5">
              <a:hueOff val="0"/>
              <a:satOff val="0"/>
              <a:lumOff val="0"/>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zh-CN" altLang="en-US" sz="3500" kern="1200" dirty="0" smtClean="0"/>
            <a:t>家庭生育</a:t>
          </a:r>
          <a:endParaRPr lang="zh-CN" altLang="en-US" sz="3500" kern="1200" dirty="0"/>
        </a:p>
      </dsp:txBody>
      <dsp:txXfrm>
        <a:off x="0" y="1287"/>
        <a:ext cx="2962656" cy="749396"/>
      </dsp:txXfrm>
    </dsp:sp>
    <dsp:sp modelId="{5F4CC375-5164-4BB4-8741-C08636B5BC91}">
      <dsp:nvSpPr>
        <dsp:cNvPr id="0" name=""/>
        <dsp:cNvSpPr/>
      </dsp:nvSpPr>
      <dsp:spPr>
        <a:xfrm rot="5400000">
          <a:off x="5296369" y="-1470620"/>
          <a:ext cx="599516" cy="5266944"/>
        </a:xfrm>
        <a:prstGeom prst="round2SameRect">
          <a:avLst/>
        </a:prstGeom>
        <a:solidFill>
          <a:schemeClr val="accent5">
            <a:tint val="40000"/>
            <a:alpha val="90000"/>
            <a:hueOff val="-1963535"/>
            <a:satOff val="8563"/>
            <a:lumOff val="128"/>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smtClean="0"/>
            <a:t>方法得当，才能提高素质</a:t>
          </a:r>
          <a:endParaRPr lang="zh-CN" altLang="en-US" sz="2800" kern="1200" dirty="0"/>
        </a:p>
      </dsp:txBody>
      <dsp:txXfrm rot="5400000">
        <a:off x="5296369" y="-1470620"/>
        <a:ext cx="599516" cy="5266944"/>
      </dsp:txXfrm>
    </dsp:sp>
    <dsp:sp modelId="{276F633C-42FE-4160-9D47-56B6708433BE}">
      <dsp:nvSpPr>
        <dsp:cNvPr id="0" name=""/>
        <dsp:cNvSpPr/>
      </dsp:nvSpPr>
      <dsp:spPr>
        <a:xfrm>
          <a:off x="0" y="788153"/>
          <a:ext cx="2962656" cy="749396"/>
        </a:xfrm>
        <a:prstGeom prst="roundRect">
          <a:avLst/>
        </a:prstGeom>
        <a:solidFill>
          <a:schemeClr val="accent5">
            <a:hueOff val="-1850177"/>
            <a:satOff val="9387"/>
            <a:lumOff val="-1098"/>
            <a:alphaOff val="0"/>
          </a:schemeClr>
        </a:solidFill>
        <a:ln>
          <a:noFill/>
        </a:ln>
        <a:effectLst>
          <a:glow rad="63500">
            <a:schemeClr val="accent5">
              <a:hueOff val="-1850177"/>
              <a:satOff val="9387"/>
              <a:lumOff val="-1098"/>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zh-CN" altLang="en-US" sz="3500" kern="1200" dirty="0" smtClean="0"/>
            <a:t>家庭教育</a:t>
          </a:r>
          <a:endParaRPr lang="zh-CN" altLang="en-US" sz="3500" kern="1200" dirty="0"/>
        </a:p>
      </dsp:txBody>
      <dsp:txXfrm>
        <a:off x="0" y="788153"/>
        <a:ext cx="2962656" cy="749396"/>
      </dsp:txXfrm>
    </dsp:sp>
    <dsp:sp modelId="{7B2DA5F7-B1C5-4D08-815E-05ED05FC2880}">
      <dsp:nvSpPr>
        <dsp:cNvPr id="0" name=""/>
        <dsp:cNvSpPr/>
      </dsp:nvSpPr>
      <dsp:spPr>
        <a:xfrm rot="5400000">
          <a:off x="5296369" y="-683754"/>
          <a:ext cx="599516" cy="5266944"/>
        </a:xfrm>
        <a:prstGeom prst="round2SameRect">
          <a:avLst/>
        </a:prstGeom>
        <a:solidFill>
          <a:schemeClr val="accent5">
            <a:tint val="40000"/>
            <a:alpha val="90000"/>
            <a:hueOff val="-3927070"/>
            <a:satOff val="17126"/>
            <a:lumOff val="257"/>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smtClean="0"/>
            <a:t>精打细算，才能增收节支</a:t>
          </a:r>
          <a:endParaRPr lang="zh-CN" altLang="en-US" sz="2800" kern="1200" dirty="0"/>
        </a:p>
      </dsp:txBody>
      <dsp:txXfrm rot="5400000">
        <a:off x="5296369" y="-683754"/>
        <a:ext cx="599516" cy="5266944"/>
      </dsp:txXfrm>
    </dsp:sp>
    <dsp:sp modelId="{EBC144B6-7B5D-4A20-A31F-BADDCC17A290}">
      <dsp:nvSpPr>
        <dsp:cNvPr id="0" name=""/>
        <dsp:cNvSpPr/>
      </dsp:nvSpPr>
      <dsp:spPr>
        <a:xfrm>
          <a:off x="0" y="1575018"/>
          <a:ext cx="2962656" cy="749396"/>
        </a:xfrm>
        <a:prstGeom prst="roundRect">
          <a:avLst/>
        </a:prstGeom>
        <a:solidFill>
          <a:schemeClr val="accent5">
            <a:hueOff val="-3700354"/>
            <a:satOff val="18774"/>
            <a:lumOff val="-2196"/>
            <a:alphaOff val="0"/>
          </a:schemeClr>
        </a:solidFill>
        <a:ln>
          <a:noFill/>
        </a:ln>
        <a:effectLst>
          <a:glow rad="63500">
            <a:schemeClr val="accent5">
              <a:hueOff val="-3700354"/>
              <a:satOff val="18774"/>
              <a:lumOff val="-2196"/>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zh-CN" altLang="en-US" sz="3500" kern="1200" dirty="0" smtClean="0"/>
            <a:t>家庭理财</a:t>
          </a:r>
          <a:endParaRPr lang="zh-CN" altLang="en-US" sz="3500" kern="1200" dirty="0"/>
        </a:p>
      </dsp:txBody>
      <dsp:txXfrm>
        <a:off x="0" y="1575018"/>
        <a:ext cx="2962656" cy="749396"/>
      </dsp:txXfrm>
    </dsp:sp>
    <dsp:sp modelId="{56BD982A-0998-4FB9-BF04-32C49E9683F3}">
      <dsp:nvSpPr>
        <dsp:cNvPr id="0" name=""/>
        <dsp:cNvSpPr/>
      </dsp:nvSpPr>
      <dsp:spPr>
        <a:xfrm rot="5400000">
          <a:off x="5296369" y="103110"/>
          <a:ext cx="599516" cy="5266944"/>
        </a:xfrm>
        <a:prstGeom prst="round2SameRect">
          <a:avLst/>
        </a:prstGeom>
        <a:solidFill>
          <a:schemeClr val="accent5">
            <a:tint val="40000"/>
            <a:alpha val="90000"/>
            <a:hueOff val="-5890605"/>
            <a:satOff val="25689"/>
            <a:lumOff val="385"/>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smtClean="0"/>
            <a:t>预防为主，才能强身健体</a:t>
          </a:r>
          <a:endParaRPr lang="zh-CN" altLang="en-US" sz="2800" kern="1200" dirty="0"/>
        </a:p>
      </dsp:txBody>
      <dsp:txXfrm rot="5400000">
        <a:off x="5296369" y="103110"/>
        <a:ext cx="599516" cy="5266944"/>
      </dsp:txXfrm>
    </dsp:sp>
    <dsp:sp modelId="{4D3628A6-7105-4728-A199-7FC01BDC6A62}">
      <dsp:nvSpPr>
        <dsp:cNvPr id="0" name=""/>
        <dsp:cNvSpPr/>
      </dsp:nvSpPr>
      <dsp:spPr>
        <a:xfrm>
          <a:off x="0" y="2361884"/>
          <a:ext cx="2962656" cy="749396"/>
        </a:xfrm>
        <a:prstGeom prst="roundRect">
          <a:avLst/>
        </a:prstGeom>
        <a:solidFill>
          <a:schemeClr val="accent5">
            <a:hueOff val="-5550531"/>
            <a:satOff val="28162"/>
            <a:lumOff val="-3294"/>
            <a:alphaOff val="0"/>
          </a:schemeClr>
        </a:solidFill>
        <a:ln>
          <a:noFill/>
        </a:ln>
        <a:effectLst>
          <a:glow rad="63500">
            <a:schemeClr val="accent5">
              <a:hueOff val="-5550531"/>
              <a:satOff val="28162"/>
              <a:lumOff val="-3294"/>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zh-CN" altLang="en-US" sz="3500" kern="1200" dirty="0" smtClean="0"/>
            <a:t>家庭保健</a:t>
          </a:r>
          <a:endParaRPr lang="zh-CN" altLang="en-US" sz="3500" kern="1200" dirty="0"/>
        </a:p>
      </dsp:txBody>
      <dsp:txXfrm>
        <a:off x="0" y="2361884"/>
        <a:ext cx="2962656" cy="749396"/>
      </dsp:txXfrm>
    </dsp:sp>
    <dsp:sp modelId="{28F27E8E-48AB-4BBF-96F0-4F01B03C0B2B}">
      <dsp:nvSpPr>
        <dsp:cNvPr id="0" name=""/>
        <dsp:cNvSpPr/>
      </dsp:nvSpPr>
      <dsp:spPr>
        <a:xfrm rot="5400000">
          <a:off x="5296369" y="889976"/>
          <a:ext cx="599516" cy="5266944"/>
        </a:xfrm>
        <a:prstGeom prst="round2SameRect">
          <a:avLst/>
        </a:prstGeom>
        <a:solidFill>
          <a:schemeClr val="accent5">
            <a:tint val="40000"/>
            <a:alpha val="90000"/>
            <a:hueOff val="-7854140"/>
            <a:satOff val="34252"/>
            <a:lumOff val="514"/>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smtClean="0"/>
            <a:t>科学使用，才能延长寿命</a:t>
          </a:r>
          <a:endParaRPr lang="zh-CN" altLang="en-US" sz="2800" kern="1200" dirty="0"/>
        </a:p>
      </dsp:txBody>
      <dsp:txXfrm rot="5400000">
        <a:off x="5296369" y="889976"/>
        <a:ext cx="599516" cy="5266944"/>
      </dsp:txXfrm>
    </dsp:sp>
    <dsp:sp modelId="{9289C829-BE48-4208-9DE8-7A4A73098864}">
      <dsp:nvSpPr>
        <dsp:cNvPr id="0" name=""/>
        <dsp:cNvSpPr/>
      </dsp:nvSpPr>
      <dsp:spPr>
        <a:xfrm>
          <a:off x="0" y="3148750"/>
          <a:ext cx="2962656" cy="749396"/>
        </a:xfrm>
        <a:prstGeom prst="roundRect">
          <a:avLst/>
        </a:prstGeom>
        <a:solidFill>
          <a:schemeClr val="accent5">
            <a:hueOff val="-7400709"/>
            <a:satOff val="37549"/>
            <a:lumOff val="-4392"/>
            <a:alphaOff val="0"/>
          </a:schemeClr>
        </a:solidFill>
        <a:ln>
          <a:noFill/>
        </a:ln>
        <a:effectLst>
          <a:glow rad="63500">
            <a:schemeClr val="accent5">
              <a:hueOff val="-7400709"/>
              <a:satOff val="37549"/>
              <a:lumOff val="-4392"/>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zh-CN" altLang="en-US" sz="3500" kern="1200" dirty="0" smtClean="0"/>
            <a:t>家电设备</a:t>
          </a:r>
          <a:endParaRPr lang="zh-CN" altLang="en-US" sz="3500" kern="1200" dirty="0"/>
        </a:p>
      </dsp:txBody>
      <dsp:txXfrm>
        <a:off x="0" y="3148750"/>
        <a:ext cx="2962656" cy="749396"/>
      </dsp:txXfrm>
    </dsp:sp>
    <dsp:sp modelId="{D22CB880-37A6-44D6-8EA0-C5D111CC2C11}">
      <dsp:nvSpPr>
        <dsp:cNvPr id="0" name=""/>
        <dsp:cNvSpPr/>
      </dsp:nvSpPr>
      <dsp:spPr>
        <a:xfrm rot="5400000">
          <a:off x="5296369" y="1676842"/>
          <a:ext cx="599516" cy="5266944"/>
        </a:xfrm>
        <a:prstGeom prst="round2SameRect">
          <a:avLst/>
        </a:prstGeom>
        <a:solidFill>
          <a:schemeClr val="accent5">
            <a:tint val="40000"/>
            <a:alpha val="90000"/>
            <a:hueOff val="-9817674"/>
            <a:satOff val="42815"/>
            <a:lumOff val="642"/>
            <a:alphaOff val="0"/>
          </a:schemeClr>
        </a:solidFill>
        <a:ln>
          <a:noFill/>
        </a:ln>
        <a:effectLst/>
        <a:sp3d extrusionH="50600" contourW="3000">
          <a:bevelT w="101600" h="80600" prst="relaxedInset"/>
          <a:bevelB w="80600" h="80600" prst="relaxedInset"/>
        </a:sp3d>
      </dsp:spPr>
      <dsp:style>
        <a:lnRef idx="0">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zh-CN" altLang="en-US" sz="2800" kern="1200" dirty="0" smtClean="0"/>
            <a:t>存放有序，才能便于查找</a:t>
          </a:r>
          <a:endParaRPr lang="zh-CN" altLang="en-US" sz="2800" kern="1200" dirty="0"/>
        </a:p>
      </dsp:txBody>
      <dsp:txXfrm rot="5400000">
        <a:off x="5296369" y="1676842"/>
        <a:ext cx="599516" cy="5266944"/>
      </dsp:txXfrm>
    </dsp:sp>
    <dsp:sp modelId="{6BF1E40F-B72D-4A77-879D-311E86FCADF6}">
      <dsp:nvSpPr>
        <dsp:cNvPr id="0" name=""/>
        <dsp:cNvSpPr/>
      </dsp:nvSpPr>
      <dsp:spPr>
        <a:xfrm>
          <a:off x="0" y="3935616"/>
          <a:ext cx="2962656" cy="749396"/>
        </a:xfrm>
        <a:prstGeom prst="roundRect">
          <a:avLst/>
        </a:prstGeom>
        <a:solidFill>
          <a:schemeClr val="accent5">
            <a:hueOff val="-9250886"/>
            <a:satOff val="46936"/>
            <a:lumOff val="-5490"/>
            <a:alphaOff val="0"/>
          </a:schemeClr>
        </a:solidFill>
        <a:ln>
          <a:noFill/>
        </a:ln>
        <a:effectLst>
          <a:glow rad="63500">
            <a:schemeClr val="accent5">
              <a:hueOff val="-9250886"/>
              <a:satOff val="46936"/>
              <a:lumOff val="-5490"/>
              <a:alphaOff val="0"/>
              <a:alpha val="45000"/>
              <a:satMod val="110000"/>
            </a:schemeClr>
          </a:glo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33350" tIns="66675" rIns="133350" bIns="66675" numCol="1" spcCol="1270" anchor="ctr" anchorCtr="0">
          <a:noAutofit/>
        </a:bodyPr>
        <a:lstStyle/>
        <a:p>
          <a:pPr lvl="0" algn="ctr" defTabSz="1555750">
            <a:lnSpc>
              <a:spcPct val="90000"/>
            </a:lnSpc>
            <a:spcBef>
              <a:spcPct val="0"/>
            </a:spcBef>
            <a:spcAft>
              <a:spcPct val="35000"/>
            </a:spcAft>
          </a:pPr>
          <a:r>
            <a:rPr lang="zh-CN" altLang="en-US" sz="3500" kern="1200" dirty="0" smtClean="0"/>
            <a:t>家用物品</a:t>
          </a:r>
          <a:endParaRPr lang="zh-CN" altLang="en-US" sz="3500" kern="1200" dirty="0"/>
        </a:p>
      </dsp:txBody>
      <dsp:txXfrm>
        <a:off x="0" y="3935616"/>
        <a:ext cx="2962656" cy="749396"/>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9410B3A-E5D8-43D0-8B5D-4532B6E7FE59}">
      <dsp:nvSpPr>
        <dsp:cNvPr id="0" name=""/>
        <dsp:cNvSpPr/>
      </dsp:nvSpPr>
      <dsp:spPr>
        <a:xfrm>
          <a:off x="631226" y="2067484"/>
          <a:ext cx="4446422" cy="12851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CN" altLang="en-US" sz="2800" kern="1200" dirty="0" smtClean="0"/>
            <a:t>文字、照片、音像等各种形式的记录</a:t>
          </a:r>
          <a:endParaRPr lang="zh-CN" altLang="en-US" sz="2800" kern="1200" dirty="0"/>
        </a:p>
      </dsp:txBody>
      <dsp:txXfrm>
        <a:off x="631226" y="2067484"/>
        <a:ext cx="4446422" cy="1285153"/>
      </dsp:txXfrm>
    </dsp:sp>
    <dsp:sp modelId="{9D737F08-8FC6-4167-94A1-3D0932E1DCAA}">
      <dsp:nvSpPr>
        <dsp:cNvPr id="0" name=""/>
        <dsp:cNvSpPr/>
      </dsp:nvSpPr>
      <dsp:spPr>
        <a:xfrm rot="12900000">
          <a:off x="941127" y="1539987"/>
          <a:ext cx="1112603" cy="43977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E10D121-FB78-499F-B5CA-0F3A210849DC}">
      <dsp:nvSpPr>
        <dsp:cNvPr id="0" name=""/>
        <dsp:cNvSpPr/>
      </dsp:nvSpPr>
      <dsp:spPr>
        <a:xfrm>
          <a:off x="598823" y="1130294"/>
          <a:ext cx="885818" cy="620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55245" rIns="55245" bIns="55245" numCol="1" spcCol="1270" anchor="ctr" anchorCtr="0">
          <a:noAutofit/>
        </a:bodyPr>
        <a:lstStyle/>
        <a:p>
          <a:pPr lvl="0" algn="ctr" defTabSz="1289050">
            <a:lnSpc>
              <a:spcPct val="90000"/>
            </a:lnSpc>
            <a:spcBef>
              <a:spcPct val="0"/>
            </a:spcBef>
            <a:spcAft>
              <a:spcPct val="35000"/>
            </a:spcAft>
          </a:pPr>
          <a:r>
            <a:rPr lang="zh-CN" altLang="en-US" sz="2900" kern="1200" dirty="0" smtClean="0"/>
            <a:t>工作</a:t>
          </a:r>
          <a:endParaRPr lang="zh-CN" altLang="en-US" sz="2900" kern="1200" dirty="0"/>
        </a:p>
      </dsp:txBody>
      <dsp:txXfrm>
        <a:off x="598823" y="1130294"/>
        <a:ext cx="885818" cy="620993"/>
      </dsp:txXfrm>
    </dsp:sp>
    <dsp:sp modelId="{957DBEA3-7652-4D49-AF2E-E1FEE88F4C47}">
      <dsp:nvSpPr>
        <dsp:cNvPr id="0" name=""/>
        <dsp:cNvSpPr/>
      </dsp:nvSpPr>
      <dsp:spPr>
        <a:xfrm rot="16211844">
          <a:off x="2451446" y="1393482"/>
          <a:ext cx="813539" cy="43977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6F7AE98-82B2-4594-8DDF-4C6F12DC2B0A}">
      <dsp:nvSpPr>
        <dsp:cNvPr id="0" name=""/>
        <dsp:cNvSpPr/>
      </dsp:nvSpPr>
      <dsp:spPr>
        <a:xfrm>
          <a:off x="2357456" y="928705"/>
          <a:ext cx="1004322" cy="555790"/>
        </a:xfrm>
        <a:prstGeom prst="roundRect">
          <a:avLst>
            <a:gd name="adj" fmla="val 1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zh-CN" altLang="en-US" sz="3200" kern="1200" dirty="0" smtClean="0">
              <a:solidFill>
                <a:schemeClr val="bg1"/>
              </a:solidFill>
            </a:rPr>
            <a:t>学习</a:t>
          </a:r>
          <a:endParaRPr lang="zh-CN" altLang="en-US" sz="3200" kern="1200" dirty="0">
            <a:solidFill>
              <a:schemeClr val="bg1"/>
            </a:solidFill>
          </a:endParaRPr>
        </a:p>
      </dsp:txBody>
      <dsp:txXfrm>
        <a:off x="2357456" y="928705"/>
        <a:ext cx="1004322" cy="555790"/>
      </dsp:txXfrm>
    </dsp:sp>
    <dsp:sp modelId="{96532EBB-B8F2-4443-A140-FEA477FC6270}">
      <dsp:nvSpPr>
        <dsp:cNvPr id="0" name=""/>
        <dsp:cNvSpPr/>
      </dsp:nvSpPr>
      <dsp:spPr>
        <a:xfrm rot="19500000">
          <a:off x="3655144" y="1539987"/>
          <a:ext cx="1112603" cy="43977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46A214-CFFB-44B2-8EBB-7C9236069F68}">
      <dsp:nvSpPr>
        <dsp:cNvPr id="0" name=""/>
        <dsp:cNvSpPr/>
      </dsp:nvSpPr>
      <dsp:spPr>
        <a:xfrm>
          <a:off x="4218068" y="1130294"/>
          <a:ext cx="898147" cy="62099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55245" rIns="55245" bIns="55245" numCol="1" spcCol="1270" anchor="ctr" anchorCtr="0">
          <a:noAutofit/>
        </a:bodyPr>
        <a:lstStyle/>
        <a:p>
          <a:pPr lvl="0" algn="ctr" defTabSz="1289050">
            <a:lnSpc>
              <a:spcPct val="90000"/>
            </a:lnSpc>
            <a:spcBef>
              <a:spcPct val="0"/>
            </a:spcBef>
            <a:spcAft>
              <a:spcPct val="35000"/>
            </a:spcAft>
          </a:pPr>
          <a:r>
            <a:rPr lang="zh-CN" altLang="en-US" sz="2900" kern="1200" dirty="0" smtClean="0"/>
            <a:t>生活</a:t>
          </a:r>
          <a:endParaRPr lang="zh-CN" altLang="en-US" sz="2900" kern="1200" dirty="0"/>
        </a:p>
      </dsp:txBody>
      <dsp:txXfrm>
        <a:off x="4218068" y="1130294"/>
        <a:ext cx="898147" cy="620993"/>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E3267D3-6596-4B26-AED6-83F08AB0BEF0}">
      <dsp:nvSpPr>
        <dsp:cNvPr id="0" name=""/>
        <dsp:cNvSpPr/>
      </dsp:nvSpPr>
      <dsp:spPr>
        <a:xfrm>
          <a:off x="0" y="0"/>
          <a:ext cx="7000924" cy="146100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CN" altLang="en-US" sz="2700" kern="1200" dirty="0" smtClean="0"/>
            <a:t>出生证：人出生之后的第一个法律文书。</a:t>
          </a:r>
          <a:endParaRPr lang="zh-CN" altLang="en-US" sz="2700" kern="1200" dirty="0"/>
        </a:p>
      </dsp:txBody>
      <dsp:txXfrm>
        <a:off x="1546284" y="0"/>
        <a:ext cx="5454639" cy="1461001"/>
      </dsp:txXfrm>
    </dsp:sp>
    <dsp:sp modelId="{8FAC8174-4D63-4A06-87A3-1797C2922938}">
      <dsp:nvSpPr>
        <dsp:cNvPr id="0" name=""/>
        <dsp:cNvSpPr/>
      </dsp:nvSpPr>
      <dsp:spPr>
        <a:xfrm>
          <a:off x="146100" y="146100"/>
          <a:ext cx="1400184" cy="116880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550A40-FC61-4A32-981C-B580776BA679}">
      <dsp:nvSpPr>
        <dsp:cNvPr id="0" name=""/>
        <dsp:cNvSpPr/>
      </dsp:nvSpPr>
      <dsp:spPr>
        <a:xfrm>
          <a:off x="0" y="1607102"/>
          <a:ext cx="7000924" cy="14610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CN" altLang="en-US" sz="2700" kern="1200" dirty="0" smtClean="0"/>
            <a:t>房产证：转让、出卖、继承等，不可缺少。</a:t>
          </a:r>
          <a:endParaRPr lang="zh-CN" altLang="en-US" sz="2700" kern="1200" dirty="0"/>
        </a:p>
      </dsp:txBody>
      <dsp:txXfrm>
        <a:off x="1546284" y="1607102"/>
        <a:ext cx="5454639" cy="1461001"/>
      </dsp:txXfrm>
    </dsp:sp>
    <dsp:sp modelId="{CD2BEF03-72E3-4A90-914C-D45E535A2792}">
      <dsp:nvSpPr>
        <dsp:cNvPr id="0" name=""/>
        <dsp:cNvSpPr/>
      </dsp:nvSpPr>
      <dsp:spPr>
        <a:xfrm>
          <a:off x="146100" y="1753202"/>
          <a:ext cx="1400184" cy="1168801"/>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5E2DA2-CB34-4952-8672-94D06432D2E2}">
      <dsp:nvSpPr>
        <dsp:cNvPr id="0" name=""/>
        <dsp:cNvSpPr/>
      </dsp:nvSpPr>
      <dsp:spPr>
        <a:xfrm>
          <a:off x="0" y="3214204"/>
          <a:ext cx="7000924" cy="146100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CN" altLang="en-US" sz="2700" kern="1200" dirty="0" smtClean="0"/>
            <a:t>结婚证书：办理出国探亲、经济索赔、继承遗产、子女户口、计划生育、离婚再婚等问题时，缺它不可。</a:t>
          </a:r>
          <a:endParaRPr lang="zh-CN" altLang="en-US" sz="2700" kern="1200" dirty="0"/>
        </a:p>
      </dsp:txBody>
      <dsp:txXfrm>
        <a:off x="1546284" y="3214204"/>
        <a:ext cx="5454639" cy="1461001"/>
      </dsp:txXfrm>
    </dsp:sp>
    <dsp:sp modelId="{629E8381-86A9-45ED-B3E1-DACF770436C2}">
      <dsp:nvSpPr>
        <dsp:cNvPr id="0" name=""/>
        <dsp:cNvSpPr/>
      </dsp:nvSpPr>
      <dsp:spPr>
        <a:xfrm>
          <a:off x="146100" y="3360304"/>
          <a:ext cx="1400184" cy="1168801"/>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8168162-8966-467E-8E0E-E9D571FE542A}">
      <dsp:nvSpPr>
        <dsp:cNvPr id="0" name=""/>
        <dsp:cNvSpPr/>
      </dsp:nvSpPr>
      <dsp:spPr>
        <a:xfrm>
          <a:off x="0" y="0"/>
          <a:ext cx="7072362" cy="146446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CN" altLang="en-US" sz="2700" kern="1200" dirty="0" smtClean="0"/>
            <a:t>毕业文凭：它是一个人文化程度的证明，在应聘工作、评聘专业技术职务、晋升职务过程中都需要它。</a:t>
          </a:r>
          <a:endParaRPr lang="zh-CN" altLang="en-US" sz="2700" kern="1200" dirty="0"/>
        </a:p>
      </dsp:txBody>
      <dsp:txXfrm>
        <a:off x="1560919" y="0"/>
        <a:ext cx="5511442" cy="1464468"/>
      </dsp:txXfrm>
    </dsp:sp>
    <dsp:sp modelId="{71A27FFA-A06F-4BF1-9C17-628C396A88BA}">
      <dsp:nvSpPr>
        <dsp:cNvPr id="0" name=""/>
        <dsp:cNvSpPr/>
      </dsp:nvSpPr>
      <dsp:spPr>
        <a:xfrm>
          <a:off x="146446" y="146446"/>
          <a:ext cx="1414472" cy="1171575"/>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98173F-79D7-46BD-8675-DED8F803E008}">
      <dsp:nvSpPr>
        <dsp:cNvPr id="0" name=""/>
        <dsp:cNvSpPr/>
      </dsp:nvSpPr>
      <dsp:spPr>
        <a:xfrm>
          <a:off x="0" y="1610915"/>
          <a:ext cx="7072362" cy="1464468"/>
        </a:xfrm>
        <a:prstGeom prst="roundRect">
          <a:avLst>
            <a:gd name="adj" fmla="val 10000"/>
          </a:avLst>
        </a:prstGeom>
        <a:solidFill>
          <a:schemeClr val="accent3">
            <a:hueOff val="-1008544"/>
            <a:satOff val="10303"/>
            <a:lumOff val="-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CN" altLang="en-US" sz="2700" kern="1200" dirty="0" smtClean="0"/>
            <a:t>契约、合同：证明与工作单位、学校、医院、保险公司、销售商等形成的权益关系。</a:t>
          </a:r>
          <a:endParaRPr lang="zh-CN" altLang="en-US" sz="2700" kern="1200" dirty="0"/>
        </a:p>
      </dsp:txBody>
      <dsp:txXfrm>
        <a:off x="1560919" y="1610915"/>
        <a:ext cx="5511442" cy="1464468"/>
      </dsp:txXfrm>
    </dsp:sp>
    <dsp:sp modelId="{AA53593C-58B7-4985-8499-72E3D4BEE31A}">
      <dsp:nvSpPr>
        <dsp:cNvPr id="0" name=""/>
        <dsp:cNvSpPr/>
      </dsp:nvSpPr>
      <dsp:spPr>
        <a:xfrm>
          <a:off x="146446" y="1757362"/>
          <a:ext cx="1414472" cy="117157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E4D0AF-5472-4BDC-A131-28DF3A5FD3A1}">
      <dsp:nvSpPr>
        <dsp:cNvPr id="0" name=""/>
        <dsp:cNvSpPr/>
      </dsp:nvSpPr>
      <dsp:spPr>
        <a:xfrm>
          <a:off x="0" y="3221831"/>
          <a:ext cx="7072362" cy="1464468"/>
        </a:xfrm>
        <a:prstGeom prst="roundRect">
          <a:avLst>
            <a:gd name="adj" fmla="val 10000"/>
          </a:avLst>
        </a:prstGeom>
        <a:solidFill>
          <a:schemeClr val="accent3">
            <a:hueOff val="-2017087"/>
            <a:satOff val="20606"/>
            <a:lumOff val="-9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zh-CN" altLang="en-US" sz="2700" kern="1200" smtClean="0"/>
            <a:t>其它：发票、合格证、保修单、病例等</a:t>
          </a:r>
          <a:r>
            <a:rPr lang="en-US" altLang="zh-CN" sz="2700" kern="1200" smtClean="0"/>
            <a:t>……</a:t>
          </a:r>
          <a:endParaRPr lang="en-US" altLang="zh-CN" sz="2700" kern="1200"/>
        </a:p>
      </dsp:txBody>
      <dsp:txXfrm>
        <a:off x="1560919" y="3221831"/>
        <a:ext cx="5511442" cy="1464468"/>
      </dsp:txXfrm>
    </dsp:sp>
    <dsp:sp modelId="{4A934045-0D1C-4FCC-8E61-339342DADE05}">
      <dsp:nvSpPr>
        <dsp:cNvPr id="0" name=""/>
        <dsp:cNvSpPr/>
      </dsp:nvSpPr>
      <dsp:spPr>
        <a:xfrm>
          <a:off x="146446" y="3368278"/>
          <a:ext cx="1414472" cy="1171575"/>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C52B30-233D-44EF-9964-AD21056E4661}">
      <dsp:nvSpPr>
        <dsp:cNvPr id="0" name=""/>
        <dsp:cNvSpPr/>
      </dsp:nvSpPr>
      <dsp:spPr>
        <a:xfrm rot="5400000">
          <a:off x="-253307" y="256417"/>
          <a:ext cx="1688715" cy="1182100"/>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kern="1200" dirty="0" smtClean="0"/>
            <a:t>收支登记</a:t>
          </a:r>
          <a:endParaRPr lang="zh-CN" altLang="en-US" sz="2200" kern="1200" dirty="0"/>
        </a:p>
      </dsp:txBody>
      <dsp:txXfrm rot="5400000">
        <a:off x="-253307" y="256417"/>
        <a:ext cx="1688715" cy="1182100"/>
      </dsp:txXfrm>
    </dsp:sp>
    <dsp:sp modelId="{3FA256AD-1CA1-4916-85F3-47F71927576B}">
      <dsp:nvSpPr>
        <dsp:cNvPr id="0" name=""/>
        <dsp:cNvSpPr/>
      </dsp:nvSpPr>
      <dsp:spPr>
        <a:xfrm rot="5400000">
          <a:off x="4157017" y="-2971807"/>
          <a:ext cx="1097665" cy="7047499"/>
        </a:xfrm>
        <a:prstGeom prst="round2Same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CN" altLang="en-US" sz="1900" kern="1200" dirty="0" smtClean="0"/>
            <a:t>清楚了解家庭每月的支出情况，合理安排下月生活开支，量入为出，勤俭持家。</a:t>
          </a:r>
          <a:endParaRPr lang="zh-CN" altLang="en-US" sz="1900" kern="1200" dirty="0"/>
        </a:p>
        <a:p>
          <a:pPr marL="171450" lvl="1" indent="-171450" algn="l" defTabSz="844550">
            <a:lnSpc>
              <a:spcPct val="90000"/>
            </a:lnSpc>
            <a:spcBef>
              <a:spcPct val="0"/>
            </a:spcBef>
            <a:spcAft>
              <a:spcPct val="15000"/>
            </a:spcAft>
            <a:buChar char="••"/>
          </a:pPr>
          <a:r>
            <a:rPr lang="zh-CN" altLang="en-US" sz="1900" kern="1200" dirty="0" smtClean="0"/>
            <a:t>家庭财务公开，可以减少家庭矛盾，增进家庭和睦幸福。</a:t>
          </a:r>
          <a:endParaRPr lang="zh-CN" altLang="en-US" sz="1900" kern="1200" dirty="0"/>
        </a:p>
      </dsp:txBody>
      <dsp:txXfrm rot="5400000">
        <a:off x="4157017" y="-2971807"/>
        <a:ext cx="1097665" cy="7047499"/>
      </dsp:txXfrm>
    </dsp:sp>
    <dsp:sp modelId="{BB2B645A-90C5-4E69-87A3-183BE57D7A7D}">
      <dsp:nvSpPr>
        <dsp:cNvPr id="0" name=""/>
        <dsp:cNvSpPr/>
      </dsp:nvSpPr>
      <dsp:spPr>
        <a:xfrm rot="5400000">
          <a:off x="-253307" y="1752099"/>
          <a:ext cx="1688715" cy="1182100"/>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kern="1200" dirty="0" smtClean="0"/>
            <a:t>医疗保健</a:t>
          </a:r>
          <a:endParaRPr lang="zh-CN" altLang="en-US" sz="2200" kern="1200" dirty="0"/>
        </a:p>
      </dsp:txBody>
      <dsp:txXfrm rot="5400000">
        <a:off x="-253307" y="1752099"/>
        <a:ext cx="1688715" cy="1182100"/>
      </dsp:txXfrm>
    </dsp:sp>
    <dsp:sp modelId="{8D65DA95-5B87-4627-B620-5FC51E6E58B9}">
      <dsp:nvSpPr>
        <dsp:cNvPr id="0" name=""/>
        <dsp:cNvSpPr/>
      </dsp:nvSpPr>
      <dsp:spPr>
        <a:xfrm rot="5400000">
          <a:off x="4157017" y="-1476124"/>
          <a:ext cx="1097665" cy="7047499"/>
        </a:xfrm>
        <a:prstGeom prst="round2Same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CN" altLang="en-US" sz="1900" kern="1200" dirty="0" smtClean="0"/>
            <a:t>可以帮助医生对以前的健康状况和病史有一个全面的了解，科学诊断和合理选择药物，对症下药，及时治疗。</a:t>
          </a:r>
          <a:endParaRPr lang="zh-CN" altLang="en-US" sz="1900" kern="1200" dirty="0"/>
        </a:p>
      </dsp:txBody>
      <dsp:txXfrm rot="5400000">
        <a:off x="4157017" y="-1476124"/>
        <a:ext cx="1097665" cy="7047499"/>
      </dsp:txXfrm>
    </dsp:sp>
    <dsp:sp modelId="{3B4488EA-38F4-444E-BEC1-7958D3A710A7}">
      <dsp:nvSpPr>
        <dsp:cNvPr id="0" name=""/>
        <dsp:cNvSpPr/>
      </dsp:nvSpPr>
      <dsp:spPr>
        <a:xfrm rot="5400000">
          <a:off x="-253307" y="3247781"/>
          <a:ext cx="1688715" cy="1182100"/>
        </a:xfrm>
        <a:prstGeom prst="chevr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CN" altLang="en-US" sz="2200" kern="1200" dirty="0" smtClean="0"/>
            <a:t>发票凭证</a:t>
          </a:r>
          <a:endParaRPr lang="zh-CN" altLang="en-US" sz="2200" kern="1200" dirty="0"/>
        </a:p>
      </dsp:txBody>
      <dsp:txXfrm rot="5400000">
        <a:off x="-253307" y="3247781"/>
        <a:ext cx="1688715" cy="1182100"/>
      </dsp:txXfrm>
    </dsp:sp>
    <dsp:sp modelId="{76ECF069-2EAA-4603-B7E6-EB6117C79457}">
      <dsp:nvSpPr>
        <dsp:cNvPr id="0" name=""/>
        <dsp:cNvSpPr/>
      </dsp:nvSpPr>
      <dsp:spPr>
        <a:xfrm rot="5400000">
          <a:off x="4157017" y="19557"/>
          <a:ext cx="1097665" cy="7047499"/>
        </a:xfrm>
        <a:prstGeom prst="round2Same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zh-CN" altLang="en-US" sz="1900" kern="1200" dirty="0" smtClean="0"/>
            <a:t>各种发票、说明书、合同、证书、有价证券等材料分门别类，整理有序，专门存放，不仅使家庭管理井井有条，还方便查找，避免到急用的时候，翻箱倒柜，互相埋怨，闹得家庭不愉快。</a:t>
          </a:r>
          <a:endParaRPr lang="zh-CN" altLang="en-US" sz="1900" kern="1200" dirty="0"/>
        </a:p>
      </dsp:txBody>
      <dsp:txXfrm rot="5400000">
        <a:off x="4157017" y="19557"/>
        <a:ext cx="1097665" cy="70474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stBulletLvl" val="2"/>
              <dgm:param type="txAnchorHorzCh" val="ctr"/>
              <dgm:param type="txAnchorVert" val="mid"/>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nodeVertAlign" val="t"/>
          <dgm:param type="fallback" val="2D"/>
        </dgm:alg>
      </dgm:if>
      <dgm:else name="Name2">
        <dgm:alg type="lin">
          <dgm:param type="linDir" val="fromR"/>
          <dgm:param type="nodeVertAlign" val="t"/>
          <dgm:param type="fallback" val="2D"/>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nodeVertAlign" val="t"/>
          <dgm:param type="fallback" val="2D"/>
        </dgm:alg>
      </dgm:if>
      <dgm:else name="Name2">
        <dgm:alg type="lin">
          <dgm:param type="linDir" val="fromR"/>
          <dgm:param type="nodeVertAlign" val="t"/>
          <dgm:param type="fallback" val="2D"/>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nodeVertAlign" val="t"/>
          <dgm:param type="fallback" val="2D"/>
        </dgm:alg>
      </dgm:if>
      <dgm:else name="Name2">
        <dgm:alg type="lin">
          <dgm:param type="linDir" val="fromR"/>
          <dgm:param type="nodeVertAlign" val="t"/>
          <dgm:param type="fallback" val="2D"/>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Lst>
  <dgm:sampData useDef="1">
    <dgm:dataModel>
      <dgm:pt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rSet qsTypeId="urn:microsoft.com/office/officeart/2005/8/quickstyle/simple5"/>
        </dgm:pt>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3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3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88A884-3759-46DD-9DBE-3F684D509DD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E12578A-BD7D-4A21-AB2E-B14FE221E674}"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07EDBA-43E6-4E23-8E78-6D49AA6C5F1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45D9AA-9CDC-4665-BAF1-ED434CA020C1}"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445D9AA-9CDC-4665-BAF1-ED434CA020C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445D9AA-9CDC-4665-BAF1-ED434CA020C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1445D9AA-9CDC-4665-BAF1-ED434CA020C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685800" y="3196686"/>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ctrTitle"/>
          </p:nvPr>
        </p:nvSpPr>
        <p:spPr>
          <a:xfrm>
            <a:off x="685800" y="1676401"/>
            <a:ext cx="7772400" cy="1538286"/>
          </a:xfrm>
        </p:spPr>
        <p:txBody>
          <a:bodyPr anchor="b"/>
          <a:lstStyle/>
          <a:p>
            <a:r>
              <a:rPr kumimoji="0" lang="zh-CN" altLang="en-US" smtClean="0"/>
              <a:t>单击此处编辑母版标题样式</a:t>
            </a:r>
            <a:endParaRPr kumimoji="0"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smtClean="0"/>
              <a:t>单击此处编辑母版副标题样式</a:t>
            </a:r>
            <a:endParaRPr kumimoji="0" lang="en-US"/>
          </a:p>
        </p:txBody>
      </p:sp>
      <p:sp>
        <p:nvSpPr>
          <p:cNvPr id="4" name="日期占位符 3"/>
          <p:cNvSpPr>
            <a:spLocks noGrp="1"/>
          </p:cNvSpPr>
          <p:nvPr>
            <p:ph type="dt" sz="half" idx="10"/>
          </p:nvPr>
        </p:nvSpPr>
        <p:spPr/>
        <p:txBody>
          <a:bodyPr/>
          <a:lstStyle/>
          <a:p>
            <a:fld id="{35C69EF4-C89D-43AB-9A98-515E81BA5BB0}"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3576B16C-AA9C-46BC-AA22-B489B7B135AC}"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CA50D-1D62-486C-90A0-DA8238D36869}" type="slidenum">
              <a:rPr lang="zh-CN" altLang="en-US" smtClean="0"/>
            </a:fld>
            <a:endParaRPr lang="zh-CN" altLang="en-US"/>
          </a:p>
        </p:txBody>
      </p:sp>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Ovr>
    <a:masterClrMapping/>
  </p:clrMapOvr>
  <p:transition>
    <p:fade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74638"/>
            <a:ext cx="1471594" cy="6011882"/>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38"/>
            <a:ext cx="6686568" cy="6011882"/>
          </a:xfrm>
        </p:spPr>
        <p:txBody>
          <a:bodyPr vert="eaVert"/>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539FA86F-C45C-4B7A-AD2B-45B474DF6BDD}"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a:xfrm>
            <a:off x="73152" y="6400800"/>
            <a:ext cx="3200400" cy="283800"/>
          </a:xfrm>
        </p:spPr>
        <p:txBody>
          <a:bodyPr/>
          <a:lstStyle/>
          <a:p>
            <a:fld id="{4BE3BA91-30DE-41E8-88B9-62D013D51C7D}" type="datetime1">
              <a:rPr lang="zh-CN" altLang="en-US" smtClean="0"/>
            </a:fld>
            <a:endParaRPr lang="zh-CN" altLang="en-US"/>
          </a:p>
        </p:txBody>
      </p:sp>
      <p:sp>
        <p:nvSpPr>
          <p:cNvPr id="5" name="页脚占位符 4"/>
          <p:cNvSpPr>
            <a:spLocks noGrp="1"/>
          </p:cNvSpPr>
          <p:nvPr>
            <p:ph type="ftr" sz="quarter" idx="11"/>
          </p:nvPr>
        </p:nvSpPr>
        <p:spPr>
          <a:xfrm>
            <a:off x="5330952" y="6400800"/>
            <a:ext cx="3733800" cy="283800"/>
          </a:xfrm>
        </p:spPr>
        <p:txBody>
          <a:bodyPr/>
          <a:lstStyle/>
          <a:p>
            <a:endParaRPr lang="zh-CN" altLang="en-US"/>
          </a:p>
        </p:txBody>
      </p:sp>
      <p:sp>
        <p:nvSpPr>
          <p:cNvPr id="6" name="灯片编号占位符 5"/>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685800" y="3143248"/>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722313" y="3143248"/>
            <a:ext cx="7772400" cy="1362075"/>
          </a:xfrm>
        </p:spPr>
        <p:txBody>
          <a:bodyPr anchor="t"/>
          <a:lstStyle>
            <a:lvl1pPr algn="ctr">
              <a:defRPr sz="4000" b="0" cap="all"/>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22313" y="1643061"/>
            <a:ext cx="77724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DEE22522-335F-4169-9E96-9745F684DD9F}" type="datetime1">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81834351-0877-44B7-A456-2BCA1CD1CC4A}"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endParaRPr kumimoji="0"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smtClean="0"/>
              <a:t>单击此处编辑母版文本样式</a:t>
            </a:r>
            <a:endParaRPr kumimoji="0"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fld id="{0E8F730C-5A5C-4CE0-ABBE-C1DA5F6EA0D4}" type="datetime1">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21C6A5FD-EF32-41BE-9B9E-2848E5D175BD}"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B58B5C5-8D4E-4628-8009-1D394B409C4A}" type="datetime1">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2786050" y="1053546"/>
            <a:ext cx="59040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2786050" y="228600"/>
            <a:ext cx="5900752" cy="842946"/>
          </a:xfrm>
        </p:spPr>
        <p:txBody>
          <a:bodyPr anchor="b"/>
          <a:lstStyle>
            <a:lvl1pPr algn="ctr">
              <a:defRPr sz="2800" b="0"/>
            </a:lvl1pPr>
          </a:lstStyle>
          <a:p>
            <a:r>
              <a:rPr kumimoji="0" lang="zh-CN" altLang="en-US" smtClean="0"/>
              <a:t>单击此处编辑母版标题样式</a:t>
            </a:r>
            <a:endParaRPr kumimoji="0" lang="en-US"/>
          </a:p>
        </p:txBody>
      </p:sp>
      <p:sp>
        <p:nvSpPr>
          <p:cNvPr id="3" name="内容占位符 2"/>
          <p:cNvSpPr>
            <a:spLocks noGrp="1"/>
          </p:cNvSpPr>
          <p:nvPr>
            <p:ph idx="1"/>
          </p:nvPr>
        </p:nvSpPr>
        <p:spPr>
          <a:xfrm>
            <a:off x="2786050" y="1142984"/>
            <a:ext cx="5900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4" name="文本占位符 3"/>
          <p:cNvSpPr>
            <a:spLocks noGrp="1"/>
          </p:cNvSpPr>
          <p:nvPr>
            <p:ph type="body" sz="half" idx="2"/>
          </p:nvPr>
        </p:nvSpPr>
        <p:spPr>
          <a:xfrm>
            <a:off x="457205" y="1142984"/>
            <a:ext cx="2257408"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5E9A0695-40DA-4C31-931C-BF66B5F3CFFD}"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6400800" cy="685800"/>
          </a:xfrm>
        </p:spPr>
        <p:txBody>
          <a:bodyPr anchor="ctr"/>
          <a:lstStyle>
            <a:lvl1pPr algn="l">
              <a:defRPr sz="2400" b="0"/>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701552" y="1143000"/>
            <a:ext cx="7223248"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smtClean="0"/>
              <a:t>单击图标添加图片</a:t>
            </a:r>
            <a:endParaRPr kumimoji="0" lang="en-US"/>
          </a:p>
        </p:txBody>
      </p:sp>
      <p:sp>
        <p:nvSpPr>
          <p:cNvPr id="4" name="文本占位符 3"/>
          <p:cNvSpPr>
            <a:spLocks noGrp="1"/>
          </p:cNvSpPr>
          <p:nvPr>
            <p:ph type="body" sz="half" idx="2"/>
          </p:nvPr>
        </p:nvSpPr>
        <p:spPr>
          <a:xfrm>
            <a:off x="2362200" y="5410200"/>
            <a:ext cx="5657888"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smtClean="0"/>
              <a:t>单击此处编辑母版文本样式</a:t>
            </a:r>
            <a:endParaRPr lang="zh-CN" altLang="en-US" smtClean="0"/>
          </a:p>
          <a:p>
            <a:pPr lvl="1" eaLnBrk="1" latinLnBrk="0" hangingPunct="1"/>
            <a:r>
              <a:rPr lang="zh-CN" altLang="en-US" smtClean="0"/>
              <a:t>第二级</a:t>
            </a:r>
            <a:endParaRPr lang="zh-CN" altLang="en-US" smtClean="0"/>
          </a:p>
          <a:p>
            <a:pPr lvl="2" eaLnBrk="1" latinLnBrk="0" hangingPunct="1"/>
            <a:r>
              <a:rPr lang="zh-CN" altLang="en-US" smtClean="0"/>
              <a:t>第三级</a:t>
            </a:r>
            <a:endParaRPr lang="zh-CN" altLang="en-US" smtClean="0"/>
          </a:p>
          <a:p>
            <a:pPr lvl="3" eaLnBrk="1" latinLnBrk="0" hangingPunct="1"/>
            <a:r>
              <a:rPr lang="zh-CN" altLang="en-US" smtClean="0"/>
              <a:t>第四级</a:t>
            </a:r>
            <a:endParaRPr lang="zh-CN" altLang="en-US" smtClean="0"/>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fld id="{798052E5-CAF0-4B81-97AB-E685866EA5CE}" type="datetime1">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9144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占位符 1"/>
          <p:cNvSpPr>
            <a:spLocks noGrp="1"/>
          </p:cNvSpPr>
          <p:nvPr>
            <p:ph type="title"/>
          </p:nvPr>
        </p:nvSpPr>
        <p:spPr>
          <a:xfrm>
            <a:off x="457200" y="274638"/>
            <a:ext cx="8229600" cy="1143000"/>
          </a:xfrm>
          <a:prstGeom prst="rect">
            <a:avLst/>
          </a:prstGeom>
        </p:spPr>
        <p:txBody>
          <a:bodyPr vert="horz" rtlCol="0" anchor="ctr">
            <a:normAutofit/>
          </a:body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600200"/>
            <a:ext cx="8229600" cy="4686320"/>
          </a:xfrm>
          <a:prstGeom prst="rect">
            <a:avLst/>
          </a:prstGeom>
        </p:spPr>
        <p:txBody>
          <a:bodyPr vert="horz" rtlCol="0">
            <a:normAutofit/>
          </a:bodyPr>
          <a:lstStyle/>
          <a:p>
            <a:pPr lvl="0" eaLnBrk="1" latinLnBrk="0" hangingPunct="1"/>
            <a:r>
              <a:rPr kumimoji="0" lang="zh-CN" altLang="en-US" smtClean="0"/>
              <a:t>单击此处编辑母版文本样式</a:t>
            </a:r>
            <a:endParaRPr kumimoji="0" lang="zh-CN" altLang="en-US" smtClean="0"/>
          </a:p>
          <a:p>
            <a:pPr lvl="1" eaLnBrk="1" latinLnBrk="0" hangingPunct="1"/>
            <a:r>
              <a:rPr kumimoji="0" lang="zh-CN" altLang="en-US" smtClean="0"/>
              <a:t>第二级</a:t>
            </a:r>
            <a:endParaRPr kumimoji="0" lang="zh-CN" altLang="en-US" smtClean="0"/>
          </a:p>
          <a:p>
            <a:pPr lvl="2" eaLnBrk="1" latinLnBrk="0" hangingPunct="1"/>
            <a:r>
              <a:rPr kumimoji="0" lang="zh-CN" altLang="en-US" smtClean="0"/>
              <a:t>第三级</a:t>
            </a:r>
            <a:endParaRPr kumimoji="0" lang="zh-CN" altLang="en-US" smtClean="0"/>
          </a:p>
          <a:p>
            <a:pPr lvl="3" eaLnBrk="1" latinLnBrk="0" hangingPunct="1"/>
            <a:r>
              <a:rPr kumimoji="0" lang="zh-CN" altLang="en-US" smtClean="0"/>
              <a:t>第四级</a:t>
            </a:r>
            <a:endParaRPr kumimoji="0" lang="zh-CN" altLang="en-US" smtClean="0"/>
          </a:p>
          <a:p>
            <a:pPr lvl="4" eaLnBrk="1" latinLnBrk="0" hangingPunct="1"/>
            <a:r>
              <a:rPr kumimoji="0" lang="zh-CN" altLang="en-US" smtClean="0"/>
              <a:t>第五级</a:t>
            </a:r>
            <a:endParaRPr kumimoji="0" lang="en-US"/>
          </a:p>
        </p:txBody>
      </p:sp>
      <p:sp>
        <p:nvSpPr>
          <p:cNvPr id="4" name="日期占位符 3"/>
          <p:cNvSpPr>
            <a:spLocks noGrp="1"/>
          </p:cNvSpPr>
          <p:nvPr>
            <p:ph type="dt" sz="half" idx="2"/>
          </p:nvPr>
        </p:nvSpPr>
        <p:spPr>
          <a:xfrm>
            <a:off x="76200" y="6400800"/>
            <a:ext cx="32004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fld id="{EF5CBFE9-77E8-4F83-8FA9-030BA0B80018}" type="datetime1">
              <a:rPr lang="zh-CN" altLang="en-US" smtClean="0"/>
            </a:fld>
            <a:endParaRPr lang="zh-CN" altLang="en-US"/>
          </a:p>
        </p:txBody>
      </p:sp>
      <p:sp>
        <p:nvSpPr>
          <p:cNvPr id="5" name="页脚占位符 4"/>
          <p:cNvSpPr>
            <a:spLocks noGrp="1"/>
          </p:cNvSpPr>
          <p:nvPr>
            <p:ph type="ftr" sz="quarter" idx="3"/>
          </p:nvPr>
        </p:nvSpPr>
        <p:spPr>
          <a:xfrm>
            <a:off x="5334000" y="6400800"/>
            <a:ext cx="37338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endParaRPr lang="zh-CN" altLang="en-US"/>
          </a:p>
        </p:txBody>
      </p:sp>
      <p:sp>
        <p:nvSpPr>
          <p:cNvPr id="6" name="灯片编号占位符 5"/>
          <p:cNvSpPr>
            <a:spLocks noGrp="1"/>
          </p:cNvSpPr>
          <p:nvPr>
            <p:ph type="sldNum" sz="quarter" idx="4"/>
          </p:nvPr>
        </p:nvSpPr>
        <p:spPr>
          <a:xfrm>
            <a:off x="4114800" y="6400800"/>
            <a:ext cx="9144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fld id="{CB0CA50D-1D62-486C-90A0-DA8238D36869}" type="slidenum">
              <a:rPr lang="zh-CN" altLang="en-US" smtClean="0"/>
            </a:fld>
            <a:endParaRPr lang="zh-CN" altLang="en-US"/>
          </a:p>
        </p:txBody>
      </p:sp>
      <p:sp>
        <p:nvSpPr>
          <p:cNvPr id="8" name="矩形 7"/>
          <p:cNvSpPr/>
          <p:nvPr/>
        </p:nvSpPr>
        <p:spPr>
          <a:xfrm>
            <a:off x="0" y="0"/>
            <a:ext cx="9144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iming>
    <p:tnLst>
      <p:par>
        <p:cTn id="1" dur="indefinite" restart="never" nodeType="tmRoot"/>
      </p:par>
    </p:tnLst>
  </p:timing>
  <p:hf hdr="0" ftr="0" dt="0"/>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panose="05020102010507070707"/>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panose="05020102010507070707"/>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panose="05020102010507070707"/>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panose="05020102010507070707"/>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panose="020B0604020202020204"/>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88.pn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9.jpeg"/><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5.jpeg"/><Relationship Id="rId1" Type="http://schemas.openxmlformats.org/officeDocument/2006/relationships/image" Target="../media/image14.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jpeg"/><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9.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0.jpe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34.jpeg"/><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3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image" Target="../media/image39.jpe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9" Type="http://schemas.openxmlformats.org/officeDocument/2006/relationships/image" Target="../media/image46.png"/><Relationship Id="rId8" Type="http://schemas.microsoft.com/office/2007/relationships/diagramDrawing" Target="../diagrams/drawing6.xml"/><Relationship Id="rId7" Type="http://schemas.openxmlformats.org/officeDocument/2006/relationships/diagramColors" Target="../diagrams/colors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3" Type="http://schemas.openxmlformats.org/officeDocument/2006/relationships/image" Target="../media/image45.jpeg"/><Relationship Id="rId2" Type="http://schemas.openxmlformats.org/officeDocument/2006/relationships/image" Target="../media/image44.jpeg"/><Relationship Id="rId13" Type="http://schemas.openxmlformats.org/officeDocument/2006/relationships/slideLayout" Target="../slideLayouts/slideLayout2.xml"/><Relationship Id="rId12" Type="http://schemas.openxmlformats.org/officeDocument/2006/relationships/image" Target="../media/image49.png"/><Relationship Id="rId11" Type="http://schemas.openxmlformats.org/officeDocument/2006/relationships/image" Target="../media/image48.png"/><Relationship Id="rId10" Type="http://schemas.openxmlformats.org/officeDocument/2006/relationships/image" Target="../media/image47.png"/><Relationship Id="rId1"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8.xml"/><Relationship Id="rId4" Type="http://schemas.openxmlformats.org/officeDocument/2006/relationships/diagramColors" Target="../diagrams/colors8.xml"/><Relationship Id="rId3" Type="http://schemas.openxmlformats.org/officeDocument/2006/relationships/diagramQuickStyle" Target="../diagrams/quickStyle8.xml"/><Relationship Id="rId2" Type="http://schemas.openxmlformats.org/officeDocument/2006/relationships/diagramLayout" Target="../diagrams/layout8.xml"/><Relationship Id="rId1" Type="http://schemas.openxmlformats.org/officeDocument/2006/relationships/diagramData" Target="../diagrams/data8.xml"/></Relationships>
</file>

<file path=ppt/slides/_rels/slide4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9.xml"/><Relationship Id="rId4" Type="http://schemas.openxmlformats.org/officeDocument/2006/relationships/diagramColors" Target="../diagrams/colors9.xml"/><Relationship Id="rId3" Type="http://schemas.openxmlformats.org/officeDocument/2006/relationships/diagramQuickStyle" Target="../diagrams/quickStyle9.xml"/><Relationship Id="rId2" Type="http://schemas.openxmlformats.org/officeDocument/2006/relationships/diagramLayout" Target="../diagrams/layout9.xml"/><Relationship Id="rId1" Type="http://schemas.openxmlformats.org/officeDocument/2006/relationships/diagramData" Target="../diagrams/data9.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1.jpeg"/><Relationship Id="rId1" Type="http://schemas.openxmlformats.org/officeDocument/2006/relationships/image" Target="../media/image50.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0.xml"/><Relationship Id="rId4" Type="http://schemas.openxmlformats.org/officeDocument/2006/relationships/diagramColors" Target="../diagrams/colors10.xml"/><Relationship Id="rId3" Type="http://schemas.openxmlformats.org/officeDocument/2006/relationships/diagramQuickStyle" Target="../diagrams/quickStyle10.xml"/><Relationship Id="rId2" Type="http://schemas.openxmlformats.org/officeDocument/2006/relationships/diagramLayout" Target="../diagrams/layout10.xml"/><Relationship Id="rId1" Type="http://schemas.openxmlformats.org/officeDocument/2006/relationships/diagramData" Target="../diagrams/data10.xml"/></Relationships>
</file>

<file path=ppt/slides/_rels/slide4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1.xml"/><Relationship Id="rId4" Type="http://schemas.openxmlformats.org/officeDocument/2006/relationships/diagramColors" Target="../diagrams/colors11.xml"/><Relationship Id="rId3" Type="http://schemas.openxmlformats.org/officeDocument/2006/relationships/diagramQuickStyle" Target="../diagrams/quickStyle11.xml"/><Relationship Id="rId2" Type="http://schemas.openxmlformats.org/officeDocument/2006/relationships/diagramLayout" Target="../diagrams/layout11.xml"/><Relationship Id="rId1" Type="http://schemas.openxmlformats.org/officeDocument/2006/relationships/diagramData" Target="../diagrams/data11.xml"/></Relationships>
</file>

<file path=ppt/slides/_rels/slide4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30.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3.png"/><Relationship Id="rId1"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5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jpe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2.xml"/><Relationship Id="rId4" Type="http://schemas.openxmlformats.org/officeDocument/2006/relationships/diagramColors" Target="../diagrams/colors12.xml"/><Relationship Id="rId3" Type="http://schemas.openxmlformats.org/officeDocument/2006/relationships/diagramQuickStyle" Target="../diagrams/quickStyle12.xml"/><Relationship Id="rId2" Type="http://schemas.openxmlformats.org/officeDocument/2006/relationships/diagramLayout" Target="../diagrams/layout12.xml"/><Relationship Id="rId1" Type="http://schemas.openxmlformats.org/officeDocument/2006/relationships/diagramData" Target="../diagrams/data12.xml"/></Relationships>
</file>

<file path=ppt/slides/_rels/slide61.xml.rels><?xml version="1.0" encoding="UTF-8" standalone="yes"?>
<Relationships xmlns="http://schemas.openxmlformats.org/package/2006/relationships"><Relationship Id="rId9" Type="http://schemas.openxmlformats.org/officeDocument/2006/relationships/image" Target="../media/image72.png"/><Relationship Id="rId8" Type="http://schemas.openxmlformats.org/officeDocument/2006/relationships/image" Target="../media/image71.png"/><Relationship Id="rId7" Type="http://schemas.openxmlformats.org/officeDocument/2006/relationships/image" Target="../media/image70.png"/><Relationship Id="rId6" Type="http://schemas.openxmlformats.org/officeDocument/2006/relationships/image" Target="../media/image69.png"/><Relationship Id="rId5" Type="http://schemas.microsoft.com/office/2007/relationships/diagramDrawing" Target="../diagrams/drawing13.xml"/><Relationship Id="rId4" Type="http://schemas.openxmlformats.org/officeDocument/2006/relationships/diagramColors" Target="../diagrams/colors13.xml"/><Relationship Id="rId3" Type="http://schemas.openxmlformats.org/officeDocument/2006/relationships/diagramQuickStyle" Target="../diagrams/quickStyle13.xml"/><Relationship Id="rId2" Type="http://schemas.openxmlformats.org/officeDocument/2006/relationships/diagramLayout" Target="../diagrams/layout13.xml"/><Relationship Id="rId10" Type="http://schemas.openxmlformats.org/officeDocument/2006/relationships/slideLayout" Target="../slideLayouts/slideLayout2.xml"/><Relationship Id="rId1" Type="http://schemas.openxmlformats.org/officeDocument/2006/relationships/diagramData" Target="../diagrams/data13.xml"/></Relationships>
</file>

<file path=ppt/slides/_rels/slide6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4.png"/><Relationship Id="rId6" Type="http://schemas.openxmlformats.org/officeDocument/2006/relationships/image" Target="../media/image73.png"/><Relationship Id="rId5" Type="http://schemas.microsoft.com/office/2007/relationships/diagramDrawing" Target="../diagrams/drawing14.xml"/><Relationship Id="rId4" Type="http://schemas.openxmlformats.org/officeDocument/2006/relationships/diagramColors" Target="../diagrams/colors14.xml"/><Relationship Id="rId3" Type="http://schemas.openxmlformats.org/officeDocument/2006/relationships/diagramQuickStyle" Target="../diagrams/quickStyle14.xml"/><Relationship Id="rId2" Type="http://schemas.openxmlformats.org/officeDocument/2006/relationships/diagramLayout" Target="../diagrams/layout14.xml"/><Relationship Id="rId1" Type="http://schemas.openxmlformats.org/officeDocument/2006/relationships/diagramData" Target="../diagrams/data14.xml"/></Relationships>
</file>

<file path=ppt/slides/_rels/slide6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6.png"/><Relationship Id="rId6" Type="http://schemas.openxmlformats.org/officeDocument/2006/relationships/image" Target="../media/image75.png"/><Relationship Id="rId5" Type="http://schemas.microsoft.com/office/2007/relationships/diagramDrawing" Target="../diagrams/drawing15.xml"/><Relationship Id="rId4" Type="http://schemas.openxmlformats.org/officeDocument/2006/relationships/diagramColors" Target="../diagrams/colors15.xml"/><Relationship Id="rId3" Type="http://schemas.openxmlformats.org/officeDocument/2006/relationships/diagramQuickStyle" Target="../diagrams/quickStyle15.xml"/><Relationship Id="rId2" Type="http://schemas.openxmlformats.org/officeDocument/2006/relationships/diagramLayout" Target="../diagrams/layout15.xml"/><Relationship Id="rId1" Type="http://schemas.openxmlformats.org/officeDocument/2006/relationships/diagramData" Target="../diagrams/data15.xml"/></Relationships>
</file>

<file path=ppt/slides/_rels/slide64.xml.rels><?xml version="1.0" encoding="UTF-8" standalone="yes"?>
<Relationships xmlns="http://schemas.openxmlformats.org/package/2006/relationships"><Relationship Id="rId9" Type="http://schemas.openxmlformats.org/officeDocument/2006/relationships/diagramColors" Target="../diagrams/colors17.xml"/><Relationship Id="rId8" Type="http://schemas.openxmlformats.org/officeDocument/2006/relationships/diagramQuickStyle" Target="../diagrams/quickStyle17.xml"/><Relationship Id="rId7" Type="http://schemas.openxmlformats.org/officeDocument/2006/relationships/diagramLayout" Target="../diagrams/layout17.xml"/><Relationship Id="rId6" Type="http://schemas.openxmlformats.org/officeDocument/2006/relationships/diagramData" Target="../diagrams/data17.xml"/><Relationship Id="rId5" Type="http://schemas.microsoft.com/office/2007/relationships/diagramDrawing" Target="../diagrams/drawing16.xml"/><Relationship Id="rId4" Type="http://schemas.openxmlformats.org/officeDocument/2006/relationships/diagramColors" Target="../diagrams/colors16.xml"/><Relationship Id="rId3" Type="http://schemas.openxmlformats.org/officeDocument/2006/relationships/diagramQuickStyle" Target="../diagrams/quickStyle16.xml"/><Relationship Id="rId2" Type="http://schemas.openxmlformats.org/officeDocument/2006/relationships/diagramLayout" Target="../diagrams/layout16.xml"/><Relationship Id="rId11" Type="http://schemas.openxmlformats.org/officeDocument/2006/relationships/slideLayout" Target="../slideLayouts/slideLayout2.xml"/><Relationship Id="rId10" Type="http://schemas.microsoft.com/office/2007/relationships/diagramDrawing" Target="../diagrams/drawing17.xml"/><Relationship Id="rId1" Type="http://schemas.openxmlformats.org/officeDocument/2006/relationships/diagramData" Target="../diagrams/data16.xml"/></Relationships>
</file>

<file path=ppt/slides/_rels/slide6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8.xml"/><Relationship Id="rId4" Type="http://schemas.openxmlformats.org/officeDocument/2006/relationships/diagramColors" Target="../diagrams/colors18.xml"/><Relationship Id="rId3" Type="http://schemas.openxmlformats.org/officeDocument/2006/relationships/diagramQuickStyle" Target="../diagrams/quickStyle18.xml"/><Relationship Id="rId2" Type="http://schemas.openxmlformats.org/officeDocument/2006/relationships/diagramLayout" Target="../diagrams/layout18.xml"/><Relationship Id="rId1" Type="http://schemas.openxmlformats.org/officeDocument/2006/relationships/diagramData" Target="../diagrams/data18.xml"/></Relationships>
</file>

<file path=ppt/slides/_rels/slide6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9.xml"/><Relationship Id="rId4" Type="http://schemas.openxmlformats.org/officeDocument/2006/relationships/diagramColors" Target="../diagrams/colors19.xml"/><Relationship Id="rId3" Type="http://schemas.openxmlformats.org/officeDocument/2006/relationships/diagramQuickStyle" Target="../diagrams/quickStyle19.xml"/><Relationship Id="rId2" Type="http://schemas.openxmlformats.org/officeDocument/2006/relationships/diagramLayout" Target="../diagrams/layout19.xml"/><Relationship Id="rId1" Type="http://schemas.openxmlformats.org/officeDocument/2006/relationships/diagramData" Target="../diagrams/data19.xml"/></Relationships>
</file>

<file path=ppt/slides/_rels/slide6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20.xml"/><Relationship Id="rId4" Type="http://schemas.openxmlformats.org/officeDocument/2006/relationships/diagramColors" Target="../diagrams/colors20.xml"/><Relationship Id="rId3" Type="http://schemas.openxmlformats.org/officeDocument/2006/relationships/diagramQuickStyle" Target="../diagrams/quickStyle20.xml"/><Relationship Id="rId2" Type="http://schemas.openxmlformats.org/officeDocument/2006/relationships/diagramLayout" Target="../diagrams/layout20.xml"/><Relationship Id="rId1" Type="http://schemas.openxmlformats.org/officeDocument/2006/relationships/diagramData" Target="../diagrams/data20.xml"/></Relationships>
</file>

<file path=ppt/slides/_rels/slide6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78.png"/><Relationship Id="rId6" Type="http://schemas.openxmlformats.org/officeDocument/2006/relationships/image" Target="../media/image77.jpeg"/><Relationship Id="rId5" Type="http://schemas.microsoft.com/office/2007/relationships/diagramDrawing" Target="../diagrams/drawing21.xml"/><Relationship Id="rId4" Type="http://schemas.openxmlformats.org/officeDocument/2006/relationships/diagramColors" Target="../diagrams/colors21.xml"/><Relationship Id="rId3" Type="http://schemas.openxmlformats.org/officeDocument/2006/relationships/diagramQuickStyle" Target="../diagrams/quickStyle21.xml"/><Relationship Id="rId2" Type="http://schemas.openxmlformats.org/officeDocument/2006/relationships/diagramLayout" Target="../diagrams/layout21.xml"/><Relationship Id="rId1" Type="http://schemas.openxmlformats.org/officeDocument/2006/relationships/diagramData" Target="../diagrams/data21.xml"/></Relationships>
</file>

<file path=ppt/slides/_rels/slide6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70.xml.rels><?xml version="1.0" encoding="UTF-8" standalone="yes"?>
<Relationships xmlns="http://schemas.openxmlformats.org/package/2006/relationships"><Relationship Id="rId9" Type="http://schemas.openxmlformats.org/officeDocument/2006/relationships/diagramColors" Target="../diagrams/colors24.xml"/><Relationship Id="rId8" Type="http://schemas.openxmlformats.org/officeDocument/2006/relationships/diagramQuickStyle" Target="../diagrams/quickStyle24.xml"/><Relationship Id="rId7" Type="http://schemas.openxmlformats.org/officeDocument/2006/relationships/diagramLayout" Target="../diagrams/layout24.xml"/><Relationship Id="rId6" Type="http://schemas.openxmlformats.org/officeDocument/2006/relationships/diagramData" Target="../diagrams/data24.xml"/><Relationship Id="rId5" Type="http://schemas.microsoft.com/office/2007/relationships/diagramDrawing" Target="../diagrams/drawing23.xml"/><Relationship Id="rId4" Type="http://schemas.openxmlformats.org/officeDocument/2006/relationships/diagramColors" Target="../diagrams/colors23.xml"/><Relationship Id="rId3" Type="http://schemas.openxmlformats.org/officeDocument/2006/relationships/diagramQuickStyle" Target="../diagrams/quickStyle23.xml"/><Relationship Id="rId2" Type="http://schemas.openxmlformats.org/officeDocument/2006/relationships/diagramLayout" Target="../diagrams/layout23.xml"/><Relationship Id="rId11" Type="http://schemas.openxmlformats.org/officeDocument/2006/relationships/slideLayout" Target="../slideLayouts/slideLayout2.xml"/><Relationship Id="rId10" Type="http://schemas.microsoft.com/office/2007/relationships/diagramDrawing" Target="../diagrams/drawing24.xml"/><Relationship Id="rId1" Type="http://schemas.openxmlformats.org/officeDocument/2006/relationships/diagramData" Target="../diagrams/data23.xml"/></Relationships>
</file>

<file path=ppt/slides/_rels/slide7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25.xml"/><Relationship Id="rId4" Type="http://schemas.openxmlformats.org/officeDocument/2006/relationships/diagramColors" Target="../diagrams/colors25.xml"/><Relationship Id="rId3" Type="http://schemas.openxmlformats.org/officeDocument/2006/relationships/diagramQuickStyle" Target="../diagrams/quickStyle25.xml"/><Relationship Id="rId2" Type="http://schemas.openxmlformats.org/officeDocument/2006/relationships/diagramLayout" Target="../diagrams/layout25.xml"/><Relationship Id="rId1" Type="http://schemas.openxmlformats.org/officeDocument/2006/relationships/diagramData" Target="../diagrams/data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1.jpeg"/><Relationship Id="rId1" Type="http://schemas.openxmlformats.org/officeDocument/2006/relationships/image" Target="../media/image8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26.xml"/><Relationship Id="rId4" Type="http://schemas.openxmlformats.org/officeDocument/2006/relationships/diagramColors" Target="../diagrams/colors26.xml"/><Relationship Id="rId3" Type="http://schemas.openxmlformats.org/officeDocument/2006/relationships/diagramQuickStyle" Target="../diagrams/quickStyle26.xml"/><Relationship Id="rId2" Type="http://schemas.openxmlformats.org/officeDocument/2006/relationships/diagramLayout" Target="../diagrams/layout26.xml"/><Relationship Id="rId1" Type="http://schemas.openxmlformats.org/officeDocument/2006/relationships/diagramData" Target="../diagrams/data26.xml"/></Relationships>
</file>

<file path=ppt/slides/_rels/slide7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7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image" Target="../media/image82.jpeg"/></Relationships>
</file>

<file path=ppt/slides/_rels/slide7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image" Target="../media/image8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image" Target="../media/image82.jpeg"/></Relationships>
</file>

<file path=ppt/slides/_rels/slide8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30.xml"/><Relationship Id="rId4" Type="http://schemas.openxmlformats.org/officeDocument/2006/relationships/diagramColors" Target="../diagrams/colors30.xml"/><Relationship Id="rId3" Type="http://schemas.openxmlformats.org/officeDocument/2006/relationships/diagramQuickStyle" Target="../diagrams/quickStyle30.xml"/><Relationship Id="rId2" Type="http://schemas.openxmlformats.org/officeDocument/2006/relationships/diagramLayout" Target="../diagrams/layout30.xml"/><Relationship Id="rId1" Type="http://schemas.openxmlformats.org/officeDocument/2006/relationships/diagramData" Target="../diagrams/data30.xml"/></Relationships>
</file>

<file path=ppt/slides/_rels/slide8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31.xml"/><Relationship Id="rId4" Type="http://schemas.openxmlformats.org/officeDocument/2006/relationships/diagramColors" Target="../diagrams/colors31.xml"/><Relationship Id="rId3" Type="http://schemas.openxmlformats.org/officeDocument/2006/relationships/diagramQuickStyle" Target="../diagrams/quickStyle31.xml"/><Relationship Id="rId2" Type="http://schemas.openxmlformats.org/officeDocument/2006/relationships/diagramLayout" Target="../diagrams/layout31.xml"/><Relationship Id="rId1" Type="http://schemas.openxmlformats.org/officeDocument/2006/relationships/diagramData" Target="../diagrams/data3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32.xml"/><Relationship Id="rId4" Type="http://schemas.openxmlformats.org/officeDocument/2006/relationships/diagramColors" Target="../diagrams/colors32.xml"/><Relationship Id="rId3" Type="http://schemas.openxmlformats.org/officeDocument/2006/relationships/diagramQuickStyle" Target="../diagrams/quickStyle32.xml"/><Relationship Id="rId2" Type="http://schemas.openxmlformats.org/officeDocument/2006/relationships/diagramLayout" Target="../diagrams/layout32.xml"/><Relationship Id="rId1" Type="http://schemas.openxmlformats.org/officeDocument/2006/relationships/diagramData" Target="../diagrams/data32.xml"/></Relationships>
</file>

<file path=ppt/slides/_rels/slide8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33.xml"/><Relationship Id="rId4" Type="http://schemas.openxmlformats.org/officeDocument/2006/relationships/diagramColors" Target="../diagrams/colors33.xml"/><Relationship Id="rId3" Type="http://schemas.openxmlformats.org/officeDocument/2006/relationships/diagramQuickStyle" Target="../diagrams/quickStyle33.xml"/><Relationship Id="rId2" Type="http://schemas.openxmlformats.org/officeDocument/2006/relationships/diagramLayout" Target="../diagrams/layout33.xml"/><Relationship Id="rId1" Type="http://schemas.openxmlformats.org/officeDocument/2006/relationships/diagramData" Target="../diagrams/data3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8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34.xml"/><Relationship Id="rId4" Type="http://schemas.openxmlformats.org/officeDocument/2006/relationships/diagramColors" Target="../diagrams/colors34.xml"/><Relationship Id="rId3" Type="http://schemas.openxmlformats.org/officeDocument/2006/relationships/diagramQuickStyle" Target="../diagrams/quickStyle34.xml"/><Relationship Id="rId2" Type="http://schemas.openxmlformats.org/officeDocument/2006/relationships/diagramLayout" Target="../diagrams/layout34.xml"/><Relationship Id="rId1" Type="http://schemas.openxmlformats.org/officeDocument/2006/relationships/diagramData" Target="../diagrams/data3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cstate="print">
            <a:lum/>
          </a:blip>
          <a:srcRect/>
          <a:stretch>
            <a:fillRect l="-10000" r="-10000"/>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2928926" y="359898"/>
            <a:ext cx="5910274" cy="1472184"/>
          </a:xfrm>
        </p:spPr>
        <p:txBody>
          <a:bodyPr>
            <a:normAutofit/>
          </a:bodyPr>
          <a:lstStyle/>
          <a:p>
            <a:pPr algn="ctr"/>
            <a:r>
              <a:rPr lang="zh-CN" altLang="en-US" sz="7200" dirty="0" smtClean="0">
                <a:latin typeface="华文彩云" panose="02010800040101010101" pitchFamily="2" charset="-122"/>
                <a:ea typeface="华文彩云" panose="02010800040101010101" pitchFamily="2" charset="-122"/>
              </a:rPr>
              <a:t>家庭档案</a:t>
            </a:r>
            <a:endParaRPr lang="zh-CN" altLang="en-US" sz="7200" dirty="0">
              <a:latin typeface="华文彩云" panose="02010800040101010101" pitchFamily="2" charset="-122"/>
              <a:ea typeface="华文彩云" panose="02010800040101010101" pitchFamily="2" charset="-122"/>
            </a:endParaRPr>
          </a:p>
        </p:txBody>
      </p:sp>
      <p:sp>
        <p:nvSpPr>
          <p:cNvPr id="3" name="副标题 2"/>
          <p:cNvSpPr>
            <a:spLocks noGrp="1"/>
          </p:cNvSpPr>
          <p:nvPr>
            <p:ph type="subTitle" idx="1"/>
          </p:nvPr>
        </p:nvSpPr>
        <p:spPr>
          <a:xfrm>
            <a:off x="4000496" y="2571744"/>
            <a:ext cx="4838704" cy="1500198"/>
          </a:xfrm>
          <a:noFill/>
          <a:ln>
            <a:noFill/>
          </a:ln>
        </p:spPr>
        <p:style>
          <a:lnRef idx="2">
            <a:schemeClr val="dk1"/>
          </a:lnRef>
          <a:fillRef idx="1">
            <a:schemeClr val="lt1"/>
          </a:fillRef>
          <a:effectRef idx="0">
            <a:schemeClr val="dk1"/>
          </a:effectRef>
          <a:fontRef idx="minor">
            <a:schemeClr val="dk1"/>
          </a:fontRef>
        </p:style>
        <p:txBody>
          <a:bodyPr>
            <a:noAutofit/>
          </a:bodyPr>
          <a:lstStyle/>
          <a:p>
            <a:pPr algn="l"/>
            <a:r>
              <a:rPr lang="zh-CN" altLang="en-US" sz="4000" b="1" dirty="0" smtClean="0">
                <a:ln w="19050">
                  <a:solidFill>
                    <a:srgbClr val="00B050"/>
                  </a:solidFill>
                  <a:prstDash val="solid"/>
                </a:ln>
                <a:solidFill>
                  <a:schemeClr val="bg2">
                    <a:lumMod val="75000"/>
                  </a:schemeClr>
                </a:solidFill>
                <a:effectLst>
                  <a:outerShdw blurRad="50000" dist="50800" dir="7500000" algn="tl">
                    <a:srgbClr val="000000">
                      <a:shade val="5000"/>
                      <a:alpha val="35000"/>
                    </a:srgbClr>
                  </a:outerShdw>
                </a:effectLst>
                <a:latin typeface="隶书" panose="02010509060101010101" pitchFamily="49" charset="-122"/>
                <a:ea typeface="隶书" panose="02010509060101010101" pitchFamily="49" charset="-122"/>
              </a:rPr>
              <a:t>管好家庭档案</a:t>
            </a:r>
            <a:endParaRPr lang="en-US" altLang="zh-CN" sz="4000" b="1" dirty="0" smtClean="0">
              <a:ln w="19050">
                <a:solidFill>
                  <a:srgbClr val="00B050"/>
                </a:solidFill>
                <a:prstDash val="solid"/>
              </a:ln>
              <a:solidFill>
                <a:schemeClr val="bg2">
                  <a:lumMod val="75000"/>
                </a:schemeClr>
              </a:solidFill>
              <a:effectLst>
                <a:outerShdw blurRad="50000" dist="50800" dir="7500000" algn="tl">
                  <a:srgbClr val="000000">
                    <a:shade val="5000"/>
                    <a:alpha val="35000"/>
                  </a:srgbClr>
                </a:outerShdw>
              </a:effectLst>
              <a:latin typeface="隶书" panose="02010509060101010101" pitchFamily="49" charset="-122"/>
              <a:ea typeface="隶书" panose="02010509060101010101" pitchFamily="49" charset="-122"/>
            </a:endParaRPr>
          </a:p>
          <a:p>
            <a:pPr indent="901700" algn="l"/>
            <a:r>
              <a:rPr lang="zh-CN" altLang="en-US" sz="4000" b="1" dirty="0" smtClean="0">
                <a:ln w="19050">
                  <a:solidFill>
                    <a:srgbClr val="00B050"/>
                  </a:solidFill>
                  <a:prstDash val="solid"/>
                </a:ln>
                <a:solidFill>
                  <a:schemeClr val="bg2">
                    <a:lumMod val="75000"/>
                  </a:schemeClr>
                </a:solidFill>
                <a:effectLst>
                  <a:outerShdw blurRad="50000" dist="50800" dir="7500000" algn="tl">
                    <a:srgbClr val="000000">
                      <a:shade val="5000"/>
                      <a:alpha val="35000"/>
                    </a:srgbClr>
                  </a:outerShdw>
                </a:effectLst>
                <a:latin typeface="隶书" panose="02010509060101010101" pitchFamily="49" charset="-122"/>
                <a:ea typeface="隶书" panose="02010509060101010101" pitchFamily="49" charset="-122"/>
              </a:rPr>
              <a:t>记录幸福生活</a:t>
            </a:r>
            <a:endParaRPr lang="zh-CN" altLang="en-US" sz="4000" b="1" dirty="0">
              <a:ln w="19050">
                <a:solidFill>
                  <a:srgbClr val="00B050"/>
                </a:solidFill>
                <a:prstDash val="solid"/>
              </a:ln>
              <a:solidFill>
                <a:schemeClr val="bg2">
                  <a:lumMod val="75000"/>
                </a:schemeClr>
              </a:solidFill>
              <a:effectLst>
                <a:outerShdw blurRad="50000" dist="50800" dir="7500000" algn="tl">
                  <a:srgbClr val="000000">
                    <a:shade val="5000"/>
                    <a:alpha val="35000"/>
                  </a:srgbClr>
                </a:outerShdw>
              </a:effectLst>
              <a:latin typeface="隶书" panose="02010509060101010101" pitchFamily="49" charset="-122"/>
              <a:ea typeface="隶书" panose="02010509060101010101" pitchFamily="49" charset="-122"/>
            </a:endParaRPr>
          </a:p>
        </p:txBody>
      </p:sp>
      <p:sp>
        <p:nvSpPr>
          <p:cNvPr id="6" name="矩形 5"/>
          <p:cNvSpPr/>
          <p:nvPr/>
        </p:nvSpPr>
        <p:spPr>
          <a:xfrm>
            <a:off x="951457" y="2551837"/>
            <a:ext cx="877164" cy="923330"/>
          </a:xfrm>
          <a:prstGeom prst="rect">
            <a:avLst/>
          </a:prstGeom>
          <a:noFill/>
        </p:spPr>
        <p:txBody>
          <a:bodyPr wrap="none" lIns="91440" tIns="45720" rIns="91440" bIns="45720">
            <a:spAutoFit/>
          </a:bodyPr>
          <a:lstStyle/>
          <a:p>
            <a:pPr algn="ctr"/>
            <a:r>
              <a:rPr lang="zh-CN" alt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a:t>
            </a:r>
            <a:endParaRPr lang="zh-CN" alt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灯片编号占位符 4"/>
          <p:cNvSpPr>
            <a:spLocks noGrp="1"/>
          </p:cNvSpPr>
          <p:nvPr>
            <p:ph type="sldNum" sz="quarter" idx="12"/>
          </p:nvPr>
        </p:nvSpPr>
        <p:spPr/>
        <p:txBody>
          <a:bodyPr/>
          <a:lstStyle/>
          <a:p>
            <a:fld id="{CB0CA50D-1D62-486C-90A0-DA8238D36869}" type="slidenum">
              <a:rPr lang="zh-CN" altLang="en-US" smtClean="0"/>
            </a:fld>
            <a:endParaRPr lang="zh-CN" altLang="en-US"/>
          </a:p>
        </p:txBody>
      </p:sp>
      <p:sp>
        <p:nvSpPr>
          <p:cNvPr id="4" name="文本框 3"/>
          <p:cNvSpPr txBox="1"/>
          <p:nvPr/>
        </p:nvSpPr>
        <p:spPr>
          <a:xfrm>
            <a:off x="5922010" y="5478780"/>
            <a:ext cx="2068830" cy="368300"/>
          </a:xfrm>
          <a:prstGeom prst="rect">
            <a:avLst/>
          </a:prstGeom>
          <a:noFill/>
        </p:spPr>
        <p:txBody>
          <a:bodyPr wrap="none" rtlCol="0">
            <a:spAutoFit/>
          </a:bodyPr>
          <a:p>
            <a:r>
              <a:rPr lang="zh-CN" altLang="en-US">
                <a:ln w="6600">
                  <a:solidFill>
                    <a:schemeClr val="accent2"/>
                  </a:solidFill>
                  <a:prstDash val="solid"/>
                </a:ln>
                <a:solidFill>
                  <a:srgbClr val="0070C0"/>
                </a:solidFill>
                <a:effectLst>
                  <a:outerShdw dist="38100" dir="2700000" algn="tl" rotWithShape="0">
                    <a:schemeClr val="accent2"/>
                  </a:outerShdw>
                </a:effectLst>
              </a:rPr>
              <a:t>济宁市档案馆 张丽</a:t>
            </a:r>
            <a:endParaRPr lang="zh-CN" altLang="en-US">
              <a:ln w="6600">
                <a:solidFill>
                  <a:schemeClr val="accent2"/>
                </a:solidFill>
                <a:prstDash val="solid"/>
              </a:ln>
              <a:solidFill>
                <a:srgbClr val="0070C0"/>
              </a:solidFill>
              <a:effectLst>
                <a:outerShdw dist="38100" dir="2700000" algn="tl" rotWithShape="0">
                  <a:schemeClr val="accent2"/>
                </a:outerShdw>
              </a:effectLst>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结绳、刻契</a:t>
            </a:r>
            <a:endParaRPr lang="zh-CN" altLang="en-US" dirty="0"/>
          </a:p>
        </p:txBody>
      </p:sp>
      <p:sp>
        <p:nvSpPr>
          <p:cNvPr id="3" name="内容占位符 2"/>
          <p:cNvSpPr>
            <a:spLocks noGrp="1"/>
          </p:cNvSpPr>
          <p:nvPr>
            <p:ph idx="1"/>
          </p:nvPr>
        </p:nvSpPr>
        <p:spPr/>
        <p:txBody>
          <a:bodyPr/>
          <a:lstStyle/>
          <a:p>
            <a:r>
              <a:rPr lang="zh-CN" altLang="zh-CN" dirty="0" smtClean="0"/>
              <a:t>《易系辞》说：“上古结绳而治，后世圣人易之以书契”。《周易注》中说：“古者无文字，结绳为约，事大，大结其绳；事小，小结其绳”。</a:t>
            </a:r>
            <a:endParaRPr lang="en-US" altLang="zh-CN" dirty="0" smtClean="0"/>
          </a:p>
          <a:p>
            <a:r>
              <a:rPr lang="zh-CN" altLang="zh-CN" dirty="0" smtClean="0"/>
              <a:t>刻契，就是在木头或其他物体上刻上各种形式的符号和标志，借以表示不同的意义和作用。</a:t>
            </a: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利用中应注意的问题</a:t>
            </a:r>
            <a:endParaRPr lang="zh-CN" altLang="en-US" dirty="0"/>
          </a:p>
        </p:txBody>
      </p:sp>
      <p:sp>
        <p:nvSpPr>
          <p:cNvPr id="3" name="内容占位符 2"/>
          <p:cNvSpPr>
            <a:spLocks noGrp="1"/>
          </p:cNvSpPr>
          <p:nvPr>
            <p:ph idx="1"/>
          </p:nvPr>
        </p:nvSpPr>
        <p:spPr/>
        <p:txBody>
          <a:bodyPr>
            <a:normAutofit lnSpcReduction="10000"/>
          </a:bodyPr>
          <a:lstStyle/>
          <a:p>
            <a:r>
              <a:rPr lang="zh-CN" altLang="zh-CN" b="1" dirty="0" smtClean="0">
                <a:solidFill>
                  <a:srgbClr val="0070C0"/>
                </a:solidFill>
                <a:latin typeface="楷体" panose="02010609060101010101" pitchFamily="49" charset="-122"/>
                <a:ea typeface="楷体" panose="02010609060101010101" pitchFamily="49" charset="-122"/>
              </a:rPr>
              <a:t>家庭档案利用后应按保存顺序及时放回原处，做到随用、随归，不要用后随意乱放，以免散失。</a:t>
            </a:r>
            <a:endParaRPr lang="en-US" altLang="zh-CN" b="1" dirty="0" smtClean="0">
              <a:solidFill>
                <a:srgbClr val="0070C0"/>
              </a:solidFill>
              <a:latin typeface="楷体" panose="02010609060101010101" pitchFamily="49" charset="-122"/>
              <a:ea typeface="楷体" panose="02010609060101010101" pitchFamily="49" charset="-122"/>
            </a:endParaRPr>
          </a:p>
          <a:p>
            <a:r>
              <a:rPr lang="zh-CN" altLang="zh-CN" b="1" dirty="0" smtClean="0">
                <a:solidFill>
                  <a:srgbClr val="0070C0"/>
                </a:solidFill>
                <a:latin typeface="楷体" panose="02010609060101010101" pitchFamily="49" charset="-122"/>
                <a:ea typeface="楷体" panose="02010609060101010101" pitchFamily="49" charset="-122"/>
              </a:rPr>
              <a:t>利用家庭档案时，一般可以提供档案复制件，尽量不使用档案原件。</a:t>
            </a:r>
            <a:endParaRPr lang="en-US" altLang="zh-CN" b="1" dirty="0" smtClean="0">
              <a:solidFill>
                <a:srgbClr val="0070C0"/>
              </a:solidFill>
              <a:latin typeface="楷体" panose="02010609060101010101" pitchFamily="49" charset="-122"/>
              <a:ea typeface="楷体" panose="02010609060101010101" pitchFamily="49" charset="-122"/>
            </a:endParaRPr>
          </a:p>
          <a:p>
            <a:r>
              <a:rPr lang="zh-CN" altLang="zh-CN" b="1" dirty="0" smtClean="0">
                <a:solidFill>
                  <a:srgbClr val="0070C0"/>
                </a:solidFill>
                <a:latin typeface="楷体" panose="02010609060101010101" pitchFamily="49" charset="-122"/>
                <a:ea typeface="楷体" panose="02010609060101010101" pitchFamily="49" charset="-122"/>
              </a:rPr>
              <a:t>如果是特殊情况，如提起诉讼、办理抵押、索赔损失、出具证明，必须提供原件时，一定要及时收回。否则，丢失了档案原件，会给以后的工作、学习、生活带来很多麻烦。</a:t>
            </a:r>
            <a:endParaRPr lang="zh-CN" altLang="en-US" b="1" dirty="0">
              <a:solidFill>
                <a:srgbClr val="0070C0"/>
              </a:solidFill>
              <a:latin typeface="楷体" panose="02010609060101010101" pitchFamily="49" charset="-122"/>
              <a:ea typeface="楷体" panose="02010609060101010101" pitchFamily="49" charset="-122"/>
            </a:endParaRPr>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幸福家庭03.jpg"/>
          <p:cNvPicPr>
            <a:picLocks noChangeAspect="1"/>
          </p:cNvPicPr>
          <p:nvPr/>
        </p:nvPicPr>
        <p:blipFill>
          <a:blip r:embed="rId1"/>
          <a:stretch>
            <a:fillRect/>
          </a:stretch>
        </p:blipFill>
        <p:spPr>
          <a:xfrm>
            <a:off x="-432386" y="0"/>
            <a:ext cx="9576386" cy="6858000"/>
          </a:xfrm>
          <a:prstGeom prst="rect">
            <a:avLst/>
          </a:prstGeom>
        </p:spPr>
      </p:pic>
      <p:sp>
        <p:nvSpPr>
          <p:cNvPr id="16" name="标题 15"/>
          <p:cNvSpPr>
            <a:spLocks noGrp="1"/>
          </p:cNvSpPr>
          <p:nvPr>
            <p:ph type="title"/>
          </p:nvPr>
        </p:nvSpPr>
        <p:spPr>
          <a:xfrm>
            <a:off x="3357554" y="285728"/>
            <a:ext cx="5286412" cy="3011486"/>
          </a:xfrm>
        </p:spPr>
        <p:txBody>
          <a:bodyPr>
            <a:normAutofit/>
            <a:scene3d>
              <a:camera prst="orthographicFront"/>
              <a:lightRig rig="threePt" dir="t"/>
            </a:scene3d>
            <a:sp3d extrusionH="57150">
              <a:bevelT w="38100" h="38100"/>
            </a:sp3d>
          </a:bodyPr>
          <a:lstStyle/>
          <a:p>
            <a:r>
              <a:rPr lang="zh-CN" altLang="en-US" sz="5400" b="1" dirty="0" smtClean="0">
                <a:ln w="38100">
                  <a:noFill/>
                </a:ln>
                <a:solidFill>
                  <a:srgbClr val="FFFF00"/>
                </a:solidFill>
                <a:effectLst>
                  <a:outerShdw blurRad="190500" dist="63500" dir="7560000" algn="r" rotWithShape="0">
                    <a:prstClr val="black">
                      <a:alpha val="40000"/>
                    </a:prstClr>
                  </a:outerShdw>
                </a:effectLst>
                <a:latin typeface="隶书" panose="02010509060101010101" pitchFamily="49" charset="-122"/>
                <a:ea typeface="隶书" panose="02010509060101010101" pitchFamily="49" charset="-122"/>
              </a:rPr>
              <a:t>多彩家庭档案，</a:t>
            </a:r>
            <a:br>
              <a:rPr lang="en-US" altLang="zh-CN" sz="5400" b="1" dirty="0" smtClean="0">
                <a:ln w="38100">
                  <a:noFill/>
                </a:ln>
                <a:solidFill>
                  <a:srgbClr val="FFFF00"/>
                </a:solidFill>
                <a:effectLst>
                  <a:outerShdw blurRad="190500" dist="63500" dir="7560000" algn="r" rotWithShape="0">
                    <a:prstClr val="black">
                      <a:alpha val="40000"/>
                    </a:prstClr>
                  </a:outerShdw>
                </a:effectLst>
                <a:latin typeface="隶书" panose="02010509060101010101" pitchFamily="49" charset="-122"/>
                <a:ea typeface="隶书" panose="02010509060101010101" pitchFamily="49" charset="-122"/>
              </a:rPr>
            </a:br>
            <a:r>
              <a:rPr lang="zh-CN" altLang="en-US" sz="5400" b="1" dirty="0" smtClean="0">
                <a:ln w="38100">
                  <a:noFill/>
                </a:ln>
                <a:solidFill>
                  <a:srgbClr val="FFFF00"/>
                </a:solidFill>
                <a:effectLst>
                  <a:outerShdw blurRad="190500" dist="63500" dir="7560000" algn="r" rotWithShape="0">
                    <a:prstClr val="black">
                      <a:alpha val="40000"/>
                    </a:prstClr>
                  </a:outerShdw>
                </a:effectLst>
                <a:latin typeface="隶书" panose="02010509060101010101" pitchFamily="49" charset="-122"/>
                <a:ea typeface="隶书" panose="02010509060101010101" pitchFamily="49" charset="-122"/>
              </a:rPr>
              <a:t>记录幸福生活。</a:t>
            </a:r>
            <a:br>
              <a:rPr lang="en-US" altLang="zh-CN" sz="5400" b="1" dirty="0" smtClean="0">
                <a:ln w="38100">
                  <a:noFill/>
                </a:ln>
                <a:solidFill>
                  <a:srgbClr val="FFFF00"/>
                </a:solidFill>
                <a:effectLst>
                  <a:outerShdw blurRad="190500" dist="63500" dir="7560000" algn="r" rotWithShape="0">
                    <a:prstClr val="black">
                      <a:alpha val="40000"/>
                    </a:prstClr>
                  </a:outerShdw>
                </a:effectLst>
                <a:latin typeface="隶书" panose="02010509060101010101" pitchFamily="49" charset="-122"/>
                <a:ea typeface="隶书" panose="02010509060101010101" pitchFamily="49" charset="-122"/>
              </a:rPr>
            </a:br>
            <a:r>
              <a:rPr lang="zh-CN" altLang="en-US" sz="5400" b="1" dirty="0" smtClean="0">
                <a:ln w="38100">
                  <a:noFill/>
                </a:ln>
                <a:solidFill>
                  <a:srgbClr val="FFFF00"/>
                </a:solidFill>
                <a:effectLst>
                  <a:outerShdw blurRad="190500" dist="63500" dir="7560000" algn="r" rotWithShape="0">
                    <a:prstClr val="black">
                      <a:alpha val="40000"/>
                    </a:prstClr>
                  </a:outerShdw>
                </a:effectLst>
                <a:latin typeface="隶书" panose="02010509060101010101" pitchFamily="49" charset="-122"/>
                <a:ea typeface="隶书" panose="02010509060101010101" pitchFamily="49" charset="-122"/>
              </a:rPr>
              <a:t>谢谢大家！</a:t>
            </a:r>
            <a:endParaRPr lang="zh-CN" altLang="en-US" sz="5400" b="1" dirty="0">
              <a:ln w="38100">
                <a:noFill/>
              </a:ln>
              <a:solidFill>
                <a:srgbClr val="FFFF00"/>
              </a:solidFill>
              <a:effectLst>
                <a:outerShdw blurRad="190500" dist="63500" dir="7560000" algn="r" rotWithShape="0">
                  <a:prstClr val="black">
                    <a:alpha val="40000"/>
                  </a:prstClr>
                </a:outerShdw>
              </a:effectLst>
              <a:latin typeface="隶书" panose="02010509060101010101" pitchFamily="49" charset="-122"/>
              <a:ea typeface="隶书" panose="02010509060101010101" pitchFamily="49" charset="-122"/>
            </a:endParaRPr>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15" name="图片 14" descr="剪纸福_副本.png"/>
          <p:cNvPicPr>
            <a:picLocks noChangeAspect="1"/>
          </p:cNvPicPr>
          <p:nvPr/>
        </p:nvPicPr>
        <p:blipFill>
          <a:blip r:embed="rId2" cstate="print"/>
          <a:stretch>
            <a:fillRect/>
          </a:stretch>
        </p:blipFill>
        <p:spPr>
          <a:xfrm>
            <a:off x="5857884" y="3357562"/>
            <a:ext cx="2092222" cy="2096320"/>
          </a:xfrm>
          <a:prstGeom prst="rect">
            <a:avLst/>
          </a:prstGeom>
        </p:spPr>
      </p:pic>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sz="half" idx="1"/>
          </p:nvPr>
        </p:nvSpPr>
        <p:spPr>
          <a:xfrm>
            <a:off x="539552" y="3140968"/>
            <a:ext cx="4038600" cy="3312367"/>
          </a:xfrm>
        </p:spPr>
        <p:txBody>
          <a:bodyPr>
            <a:normAutofit lnSpcReduction="10000"/>
          </a:bodyPr>
          <a:lstStyle/>
          <a:p>
            <a:r>
              <a:rPr lang="zh-CN" altLang="en-US" sz="2400" dirty="0" smtClean="0">
                <a:solidFill>
                  <a:srgbClr val="EB0599"/>
                </a:solidFill>
              </a:rPr>
              <a:t>云南民族博物馆民族文字古籍展厅展品：西盟县的佤族结绳“帐目”</a:t>
            </a:r>
            <a:r>
              <a:rPr lang="en-US" altLang="zh-CN" sz="2400" dirty="0" smtClean="0">
                <a:solidFill>
                  <a:srgbClr val="EB0599"/>
                </a:solidFill>
              </a:rPr>
              <a:t>——</a:t>
            </a:r>
            <a:r>
              <a:rPr lang="zh-CN" altLang="en-US" sz="2400" dirty="0" smtClean="0"/>
              <a:t>上端的三个大结：借出三元滇币，中间的一个大结和一个小结：半年利息为一元半滇币，下端的三个大结：已借出三个半年。</a:t>
            </a:r>
            <a:br>
              <a:rPr lang="zh-CN" altLang="en-US" dirty="0" smtClean="0"/>
            </a:br>
            <a:endParaRPr lang="zh-CN" altLang="en-US" dirty="0"/>
          </a:p>
        </p:txBody>
      </p:sp>
      <p:pic>
        <p:nvPicPr>
          <p:cNvPr id="8" name="内容占位符 7" descr="佤族结绳纪事.jpg"/>
          <p:cNvPicPr>
            <a:picLocks noGrp="1" noChangeAspect="1"/>
          </p:cNvPicPr>
          <p:nvPr>
            <p:ph sz="half" idx="2"/>
          </p:nvPr>
        </p:nvPicPr>
        <p:blipFill>
          <a:blip r:embed="rId1" cstate="print"/>
          <a:stretch>
            <a:fillRect/>
          </a:stretch>
        </p:blipFill>
        <p:spPr>
          <a:xfrm>
            <a:off x="827584" y="692696"/>
            <a:ext cx="3534939" cy="2160240"/>
          </a:xfrm>
          <a:ln w="38100">
            <a:solidFill>
              <a:srgbClr val="FFC000"/>
            </a:solidFill>
          </a:ln>
        </p:spPr>
      </p:pic>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9" name="图片 8" descr="印加圭普.jpg"/>
          <p:cNvPicPr>
            <a:picLocks noChangeAspect="1"/>
          </p:cNvPicPr>
          <p:nvPr/>
        </p:nvPicPr>
        <p:blipFill>
          <a:blip r:embed="rId2" cstate="print"/>
          <a:stretch>
            <a:fillRect/>
          </a:stretch>
        </p:blipFill>
        <p:spPr>
          <a:xfrm>
            <a:off x="5364088" y="2636912"/>
            <a:ext cx="2534682" cy="3456384"/>
          </a:xfrm>
          <a:prstGeom prst="rect">
            <a:avLst/>
          </a:prstGeom>
          <a:ln w="38100">
            <a:solidFill>
              <a:srgbClr val="FFC000"/>
            </a:solidFill>
          </a:ln>
        </p:spPr>
      </p:pic>
      <p:sp>
        <p:nvSpPr>
          <p:cNvPr id="10" name="矩形 9"/>
          <p:cNvSpPr/>
          <p:nvPr/>
        </p:nvSpPr>
        <p:spPr>
          <a:xfrm>
            <a:off x="5220072" y="764704"/>
            <a:ext cx="2862064" cy="2123658"/>
          </a:xfrm>
          <a:prstGeom prst="rect">
            <a:avLst/>
          </a:prstGeom>
        </p:spPr>
        <p:txBody>
          <a:bodyPr wrap="square">
            <a:spAutoFit/>
          </a:bodyPr>
          <a:lstStyle/>
          <a:p>
            <a:r>
              <a:rPr lang="zh-CN" altLang="en-US" sz="2400" dirty="0" smtClean="0">
                <a:solidFill>
                  <a:srgbClr val="EB0599"/>
                </a:solidFill>
              </a:rPr>
              <a:t>圭普（</a:t>
            </a:r>
            <a:r>
              <a:rPr lang="en-US" altLang="zh-CN" sz="2400" dirty="0" err="1" smtClean="0">
                <a:solidFill>
                  <a:srgbClr val="EB0599"/>
                </a:solidFill>
              </a:rPr>
              <a:t>Quipus</a:t>
            </a:r>
            <a:r>
              <a:rPr lang="zh-CN" altLang="en-US" sz="2400" dirty="0" smtClean="0">
                <a:solidFill>
                  <a:srgbClr val="EB0599"/>
                </a:solidFill>
              </a:rPr>
              <a:t>），是一种打结的细绳，南美古代印加官方用于统计资料所用。</a:t>
            </a:r>
            <a:endParaRPr lang="zh-CN" altLang="en-US" sz="2400" dirty="0" smtClean="0">
              <a:solidFill>
                <a:srgbClr val="EB0599"/>
              </a:solidFill>
            </a:endParaRPr>
          </a:p>
          <a:p>
            <a:br>
              <a:rPr lang="zh-CN" altLang="en-US" dirty="0" smtClean="0"/>
            </a:br>
            <a:endParaRPr lang="zh-CN" altLang="en-US" dirty="0"/>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甲骨</a:t>
            </a:r>
            <a:endParaRPr lang="zh-CN" altLang="en-US" dirty="0"/>
          </a:p>
        </p:txBody>
      </p:sp>
      <p:pic>
        <p:nvPicPr>
          <p:cNvPr id="4" name="内容占位符 3" descr="YH127甲骨窖穴“中国第一个档案库”.jpeg"/>
          <p:cNvPicPr>
            <a:picLocks noGrp="1" noChangeAspect="1"/>
          </p:cNvPicPr>
          <p:nvPr>
            <p:ph idx="1"/>
          </p:nvPr>
        </p:nvPicPr>
        <p:blipFill>
          <a:blip r:embed="rId1" cstate="print"/>
          <a:stretch>
            <a:fillRect/>
          </a:stretch>
        </p:blipFill>
        <p:spPr>
          <a:xfrm>
            <a:off x="457200" y="1600200"/>
            <a:ext cx="8229600" cy="4686320"/>
          </a:xfrm>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p:txBody>
          <a:bodyPr/>
          <a:lstStyle/>
          <a:p>
            <a:r>
              <a:rPr lang="zh-CN" altLang="en-US" smtClean="0"/>
              <a:t>竹简</a:t>
            </a:r>
            <a:endParaRPr lang="zh-CN" altLang="en-US" smtClean="0"/>
          </a:p>
        </p:txBody>
      </p:sp>
      <p:pic>
        <p:nvPicPr>
          <p:cNvPr id="12291" name="内容占位符 3" descr="竹简.jpg"/>
          <p:cNvPicPr>
            <a:picLocks noGrp="1" noChangeAspect="1"/>
          </p:cNvPicPr>
          <p:nvPr>
            <p:ph idx="1"/>
          </p:nvPr>
        </p:nvPicPr>
        <p:blipFill>
          <a:blip r:embed="rId1" cstate="print"/>
          <a:srcRect/>
          <a:stretch>
            <a:fillRect/>
          </a:stretch>
        </p:blipFill>
        <p:spPr>
          <a:xfrm>
            <a:off x="838200" y="1905000"/>
            <a:ext cx="7696200" cy="4238625"/>
          </a:xfrm>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14414" y="285728"/>
            <a:ext cx="6400800" cy="685800"/>
          </a:xfrm>
        </p:spPr>
        <p:txBody>
          <a:bodyPr>
            <a:normAutofit/>
          </a:bodyPr>
          <a:lstStyle/>
          <a:p>
            <a:pPr algn="ctr"/>
            <a:r>
              <a:rPr lang="zh-CN" altLang="en-US" sz="3200" dirty="0" smtClean="0"/>
              <a:t>石刻</a:t>
            </a:r>
            <a:endParaRPr lang="zh-CN" altLang="en-US" sz="3200" dirty="0"/>
          </a:p>
        </p:txBody>
      </p:sp>
      <p:pic>
        <p:nvPicPr>
          <p:cNvPr id="6" name="内容占位符 5" descr="临沂汉画像石庖厨.jpg"/>
          <p:cNvPicPr>
            <a:picLocks noGrp="1" noChangeAspect="1"/>
          </p:cNvPicPr>
          <p:nvPr>
            <p:ph type="pic" idx="1"/>
          </p:nvPr>
        </p:nvPicPr>
        <p:blipFill>
          <a:blip r:embed="rId1" cstate="print"/>
          <a:srcRect l="12993" r="12993"/>
          <a:stretch>
            <a:fillRect/>
          </a:stretch>
        </p:blipFill>
        <p:spPr>
          <a:xfrm>
            <a:off x="857224" y="1142984"/>
            <a:ext cx="7223248" cy="3980172"/>
          </a:xfrm>
        </p:spPr>
      </p:pic>
      <p:sp>
        <p:nvSpPr>
          <p:cNvPr id="7" name="文本占位符 6"/>
          <p:cNvSpPr>
            <a:spLocks noGrp="1"/>
          </p:cNvSpPr>
          <p:nvPr>
            <p:ph type="body" sz="half" idx="2"/>
          </p:nvPr>
        </p:nvSpPr>
        <p:spPr>
          <a:xfrm>
            <a:off x="857224" y="5429264"/>
            <a:ext cx="7286676" cy="804862"/>
          </a:xfrm>
        </p:spPr>
        <p:txBody>
          <a:bodyPr>
            <a:normAutofit lnSpcReduction="10000"/>
          </a:bodyPr>
          <a:lstStyle/>
          <a:p>
            <a:pPr indent="631825" algn="l"/>
            <a:r>
              <a:rPr lang="zh-CN" altLang="en-US" sz="2400" dirty="0" smtClean="0"/>
              <a:t>临沂市博物馆收藏的汉画像石，描绘了当时的贵族家庭庖厨中的场景。</a:t>
            </a:r>
            <a:endParaRPr lang="zh-CN" altLang="en-US" sz="2400"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p:txBody>
          <a:bodyPr/>
          <a:lstStyle/>
          <a:p>
            <a:r>
              <a:rPr lang="zh-CN" altLang="en-US" sz="2400" dirty="0" smtClean="0"/>
              <a:t>敦煌遗书：</a:t>
            </a:r>
            <a:br>
              <a:rPr lang="en-US" altLang="zh-CN" sz="2400" dirty="0" smtClean="0"/>
            </a:br>
            <a:r>
              <a:rPr lang="zh-CN" altLang="en-US" sz="2400" dirty="0" smtClean="0"/>
              <a:t>后唐清泰三年</a:t>
            </a:r>
            <a:r>
              <a:rPr lang="en-US" altLang="zh-CN" sz="2400" dirty="0" smtClean="0"/>
              <a:t>(936)《</a:t>
            </a:r>
            <a:r>
              <a:rPr lang="zh-CN" altLang="en-US" sz="2400" dirty="0" smtClean="0"/>
              <a:t>沙州亲司福集等状</a:t>
            </a:r>
            <a:r>
              <a:rPr lang="en-US" altLang="zh-CN" sz="2400" dirty="0" smtClean="0"/>
              <a:t>》(</a:t>
            </a:r>
            <a:r>
              <a:rPr lang="zh-CN" altLang="en-US" sz="2400" dirty="0" smtClean="0"/>
              <a:t>局部</a:t>
            </a:r>
            <a:r>
              <a:rPr lang="en-US" altLang="zh-CN" sz="2400" dirty="0" smtClean="0"/>
              <a:t>)</a:t>
            </a:r>
            <a:endParaRPr lang="zh-CN" altLang="en-US" sz="2400" dirty="0" smtClean="0"/>
          </a:p>
        </p:txBody>
      </p:sp>
      <p:pic>
        <p:nvPicPr>
          <p:cNvPr id="13315" name="内容占位符 3" descr="敦煌后唐清泰三年(936)《沙州亲司福集等状》(局部).jpg"/>
          <p:cNvPicPr>
            <a:picLocks noGrp="1" noChangeAspect="1"/>
          </p:cNvPicPr>
          <p:nvPr>
            <p:ph idx="1"/>
          </p:nvPr>
        </p:nvPicPr>
        <p:blipFill>
          <a:blip r:embed="rId1" cstate="print"/>
          <a:srcRect/>
          <a:stretch>
            <a:fillRect/>
          </a:stretch>
        </p:blipFill>
        <p:spPr>
          <a:xfrm>
            <a:off x="1360488" y="1981200"/>
            <a:ext cx="6423025" cy="4114800"/>
          </a:xfrm>
        </p:spPr>
      </p:pic>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本占位符 4"/>
          <p:cNvSpPr>
            <a:spLocks noGrp="1"/>
          </p:cNvSpPr>
          <p:nvPr>
            <p:ph type="body" idx="1"/>
          </p:nvPr>
        </p:nvSpPr>
        <p:spPr>
          <a:xfrm>
            <a:off x="304800" y="533400"/>
            <a:ext cx="4040188" cy="639763"/>
          </a:xfrm>
        </p:spPr>
        <p:txBody>
          <a:bodyPr>
            <a:normAutofit/>
          </a:bodyPr>
          <a:lstStyle/>
          <a:p>
            <a:pPr algn="ctr"/>
            <a:r>
              <a:rPr lang="zh-CN" altLang="en-US" dirty="0" smtClean="0">
                <a:solidFill>
                  <a:schemeClr val="tx2"/>
                </a:solidFill>
                <a:latin typeface="+mj-lt"/>
                <a:ea typeface="+mj-ea"/>
                <a:cs typeface="+mj-cs"/>
              </a:rPr>
              <a:t>埃及石刻，罗赛塔石碑</a:t>
            </a:r>
            <a:endParaRPr lang="zh-CN" altLang="en-US" dirty="0" smtClean="0">
              <a:solidFill>
                <a:schemeClr val="tx2"/>
              </a:solidFill>
              <a:latin typeface="+mj-lt"/>
              <a:ea typeface="+mj-ea"/>
              <a:cs typeface="+mj-cs"/>
            </a:endParaRPr>
          </a:p>
        </p:txBody>
      </p:sp>
      <p:pic>
        <p:nvPicPr>
          <p:cNvPr id="14339" name="内容占位符 3" descr="埃及罗赛塔石碑.jpg"/>
          <p:cNvPicPr>
            <a:picLocks noGrp="1" noChangeAspect="1"/>
          </p:cNvPicPr>
          <p:nvPr>
            <p:ph sz="half" idx="2"/>
          </p:nvPr>
        </p:nvPicPr>
        <p:blipFill>
          <a:blip r:embed="rId1" cstate="print"/>
          <a:srcRect/>
          <a:stretch>
            <a:fillRect/>
          </a:stretch>
        </p:blipFill>
        <p:spPr>
          <a:xfrm>
            <a:off x="762000" y="1600200"/>
            <a:ext cx="3082925" cy="3951288"/>
          </a:xfrm>
        </p:spPr>
      </p:pic>
      <p:sp>
        <p:nvSpPr>
          <p:cNvPr id="14340" name="文本占位符 5"/>
          <p:cNvSpPr>
            <a:spLocks noGrp="1"/>
          </p:cNvSpPr>
          <p:nvPr>
            <p:ph type="body" sz="quarter" idx="3"/>
          </p:nvPr>
        </p:nvSpPr>
        <p:spPr>
          <a:xfrm>
            <a:off x="4876800" y="609600"/>
            <a:ext cx="3276600" cy="838200"/>
          </a:xfrm>
        </p:spPr>
        <p:txBody>
          <a:bodyPr>
            <a:noAutofit/>
          </a:bodyPr>
          <a:lstStyle/>
          <a:p>
            <a:r>
              <a:rPr lang="zh-CN" altLang="en-US" dirty="0" smtClean="0">
                <a:solidFill>
                  <a:schemeClr val="tx2"/>
                </a:solidFill>
                <a:latin typeface="+mj-lt"/>
                <a:ea typeface="+mj-ea"/>
                <a:cs typeface="+mj-cs"/>
              </a:rPr>
              <a:t>两河流域苏美尔人的</a:t>
            </a:r>
            <a:endParaRPr lang="en-US" altLang="zh-CN" dirty="0" smtClean="0">
              <a:solidFill>
                <a:schemeClr val="tx2"/>
              </a:solidFill>
              <a:latin typeface="+mj-lt"/>
              <a:ea typeface="+mj-ea"/>
              <a:cs typeface="+mj-cs"/>
            </a:endParaRPr>
          </a:p>
          <a:p>
            <a:r>
              <a:rPr lang="zh-CN" altLang="en-US" dirty="0" smtClean="0">
                <a:solidFill>
                  <a:schemeClr val="tx2"/>
                </a:solidFill>
                <a:latin typeface="+mj-lt"/>
                <a:ea typeface="+mj-ea"/>
                <a:cs typeface="+mj-cs"/>
              </a:rPr>
              <a:t>泥板文书</a:t>
            </a:r>
            <a:endParaRPr lang="zh-CN" altLang="en-US" dirty="0" smtClean="0">
              <a:solidFill>
                <a:schemeClr val="tx2"/>
              </a:solidFill>
              <a:latin typeface="+mj-lt"/>
              <a:ea typeface="+mj-ea"/>
              <a:cs typeface="+mj-cs"/>
            </a:endParaRPr>
          </a:p>
        </p:txBody>
      </p:sp>
      <p:pic>
        <p:nvPicPr>
          <p:cNvPr id="14341" name="内容占位符 7" descr="泥板文书.jpg"/>
          <p:cNvPicPr>
            <a:picLocks noGrp="1" noChangeAspect="1"/>
          </p:cNvPicPr>
          <p:nvPr>
            <p:ph sz="quarter" idx="4"/>
          </p:nvPr>
        </p:nvPicPr>
        <p:blipFill>
          <a:blip r:embed="rId2" cstate="print"/>
          <a:srcRect/>
          <a:stretch>
            <a:fillRect/>
          </a:stretch>
        </p:blipFill>
        <p:spPr>
          <a:xfrm>
            <a:off x="4572000" y="2060575"/>
            <a:ext cx="4041775" cy="3030538"/>
          </a:xfrm>
        </p:spPr>
      </p:pic>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IMG_20160420_104259.jpg"/>
          <p:cNvPicPr>
            <a:picLocks noChangeAspect="1"/>
          </p:cNvPicPr>
          <p:nvPr/>
        </p:nvPicPr>
        <p:blipFill>
          <a:blip r:embed="rId1" cstate="print"/>
          <a:stretch>
            <a:fillRect/>
          </a:stretch>
        </p:blipFill>
        <p:spPr>
          <a:xfrm>
            <a:off x="611560" y="1700808"/>
            <a:ext cx="4320480" cy="2426116"/>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9" name="内容占位符 8"/>
          <p:cNvSpPr>
            <a:spLocks noGrp="1"/>
          </p:cNvSpPr>
          <p:nvPr>
            <p:ph idx="1"/>
          </p:nvPr>
        </p:nvSpPr>
        <p:spPr>
          <a:xfrm>
            <a:off x="457200" y="476672"/>
            <a:ext cx="8229600" cy="5809848"/>
          </a:xfrm>
        </p:spPr>
        <p:txBody>
          <a:bodyPr/>
          <a:lstStyle/>
          <a:p>
            <a:r>
              <a:rPr lang="zh-CN" altLang="zh-CN" dirty="0" smtClean="0"/>
              <a:t>现代：文字、图纸、录音、录像、缩微胶卷、照片、实物、电子数据等。</a:t>
            </a:r>
            <a:endParaRPr lang="zh-CN" altLang="zh-CN" dirty="0" smtClean="0"/>
          </a:p>
          <a:p>
            <a:endParaRPr lang="zh-CN" altLang="en-US" dirty="0"/>
          </a:p>
        </p:txBody>
      </p:sp>
      <p:sp>
        <p:nvSpPr>
          <p:cNvPr id="7" name="灯片编号占位符 6"/>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10" name="图片 9" descr="图纸档案.jpg"/>
          <p:cNvPicPr>
            <a:picLocks noChangeAspect="1"/>
          </p:cNvPicPr>
          <p:nvPr/>
        </p:nvPicPr>
        <p:blipFill>
          <a:blip r:embed="rId2" cstate="print"/>
          <a:stretch>
            <a:fillRect/>
          </a:stretch>
        </p:blipFill>
        <p:spPr>
          <a:xfrm>
            <a:off x="3275856" y="4509120"/>
            <a:ext cx="2520280" cy="179341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图片 10" descr="微缩胶片.jpg"/>
          <p:cNvPicPr>
            <a:picLocks noChangeAspect="1"/>
          </p:cNvPicPr>
          <p:nvPr/>
        </p:nvPicPr>
        <p:blipFill>
          <a:blip r:embed="rId3" cstate="print"/>
          <a:stretch>
            <a:fillRect/>
          </a:stretch>
        </p:blipFill>
        <p:spPr>
          <a:xfrm>
            <a:off x="5652120" y="1628800"/>
            <a:ext cx="2376264" cy="186388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图片 11" descr="录像带.jpg"/>
          <p:cNvPicPr>
            <a:picLocks noChangeAspect="1"/>
          </p:cNvPicPr>
          <p:nvPr/>
        </p:nvPicPr>
        <p:blipFill>
          <a:blip r:embed="rId4" cstate="print"/>
          <a:stretch>
            <a:fillRect/>
          </a:stretch>
        </p:blipFill>
        <p:spPr>
          <a:xfrm>
            <a:off x="467544" y="4509120"/>
            <a:ext cx="2232248" cy="180020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4" name="图片 13" descr="照片档案.jpg"/>
          <p:cNvPicPr>
            <a:picLocks noChangeAspect="1"/>
          </p:cNvPicPr>
          <p:nvPr/>
        </p:nvPicPr>
        <p:blipFill>
          <a:blip r:embed="rId5" cstate="print"/>
          <a:stretch>
            <a:fillRect/>
          </a:stretch>
        </p:blipFill>
        <p:spPr>
          <a:xfrm>
            <a:off x="6444208" y="3717032"/>
            <a:ext cx="2033986" cy="2736304"/>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normAutofit/>
            <a:scene3d>
              <a:camera prst="orthographicFront"/>
              <a:lightRig rig="threePt" dir="t"/>
            </a:scene3d>
            <a:sp3d extrusionH="57150" prstMaterial="matte">
              <a:bevelT w="38100" h="38100"/>
              <a:bevelB w="38100" h="38100" prst="relaxedInset"/>
            </a:sp3d>
          </a:bodyPr>
          <a:lstStyle/>
          <a:p>
            <a:r>
              <a:rPr lang="zh-CN" altLang="en-US" sz="4800" cap="all" dirty="0" smtClean="0">
                <a:ln>
                  <a:solidFill>
                    <a:srgbClr val="FF00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华文琥珀" panose="02010800040101010101" pitchFamily="2" charset="-122"/>
                <a:ea typeface="华文琥珀" panose="02010800040101010101" pitchFamily="2" charset="-122"/>
              </a:rPr>
              <a:t>那么，什么是家庭档案呢？</a:t>
            </a:r>
            <a:endParaRPr lang="zh-CN" altLang="en-US" sz="4800" cap="all" dirty="0" smtClean="0">
              <a:ln>
                <a:solidFill>
                  <a:srgbClr val="FF00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华文琥珀" panose="02010800040101010101" pitchFamily="2" charset="-122"/>
              <a:ea typeface="华文琥珀" panose="02010800040101010101" pitchFamily="2" charset="-122"/>
            </a:endParaRPr>
          </a:p>
        </p:txBody>
      </p:sp>
      <p:sp>
        <p:nvSpPr>
          <p:cNvPr id="6" name="副标题 5"/>
          <p:cNvSpPr>
            <a:spLocks noGrp="1"/>
          </p:cNvSpPr>
          <p:nvPr>
            <p:ph type="subTitle" idx="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620688"/>
            <a:ext cx="8229600" cy="1498178"/>
          </a:xfrm>
        </p:spPr>
        <p:txBody>
          <a:bodyPr>
            <a:normAutofit/>
          </a:bodyPr>
          <a:lstStyle/>
          <a:p>
            <a:r>
              <a:rPr lang="zh-CN" altLang="zh-CN" dirty="0" smtClean="0"/>
              <a:t>我国历史上，家庭档案这一事物很早</a:t>
            </a:r>
            <a:r>
              <a:rPr lang="zh-CN" altLang="en-US" dirty="0" smtClean="0"/>
              <a:t>就出现了</a:t>
            </a:r>
            <a:endParaRPr lang="zh-CN" altLang="en-US" dirty="0"/>
          </a:p>
        </p:txBody>
      </p:sp>
      <p:sp>
        <p:nvSpPr>
          <p:cNvPr id="3" name="内容占位符 2"/>
          <p:cNvSpPr>
            <a:spLocks noGrp="1"/>
          </p:cNvSpPr>
          <p:nvPr>
            <p:ph idx="1"/>
          </p:nvPr>
        </p:nvSpPr>
        <p:spPr>
          <a:xfrm>
            <a:off x="457200" y="2492896"/>
            <a:ext cx="8229600" cy="3793624"/>
          </a:xfrm>
        </p:spPr>
        <p:txBody>
          <a:bodyPr/>
          <a:lstStyle/>
          <a:p>
            <a:r>
              <a:rPr lang="zh-CN" altLang="zh-CN" b="1" dirty="0" smtClean="0">
                <a:latin typeface="楷体" panose="02010609060101010101" pitchFamily="49" charset="-122"/>
                <a:ea typeface="楷体" panose="02010609060101010101" pitchFamily="49" charset="-122"/>
              </a:rPr>
              <a:t>《史记</a:t>
            </a:r>
            <a:r>
              <a:rPr lang="zh-CN" altLang="en-US" b="1" dirty="0" smtClean="0">
                <a:latin typeface="楷体" panose="02010609060101010101" pitchFamily="49" charset="-122"/>
                <a:ea typeface="楷体" panose="02010609060101010101" pitchFamily="49" charset="-122"/>
              </a:rPr>
              <a:t>·太史公自序</a:t>
            </a:r>
            <a:r>
              <a:rPr lang="zh-CN" altLang="zh-CN" b="1" dirty="0" smtClean="0">
                <a:latin typeface="楷体" panose="02010609060101010101" pitchFamily="49" charset="-122"/>
                <a:ea typeface="楷体" panose="02010609060101010101" pitchFamily="49" charset="-122"/>
              </a:rPr>
              <a:t>》载：“维三代尚矣，年纪不可考，盖取之谱牒旧闻”。谱牒是记录帝王诸侯世系的档案，应该是最早的家庭档案。</a:t>
            </a:r>
            <a:endParaRPr lang="zh-CN" altLang="en-US" b="1" dirty="0">
              <a:latin typeface="楷体" panose="02010609060101010101" pitchFamily="49" charset="-122"/>
              <a:ea typeface="楷体" panose="02010609060101010101" pitchFamily="49" charset="-122"/>
            </a:endParaRPr>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scene3d>
              <a:camera prst="orthographicFront"/>
              <a:lightRig rig="threePt" dir="t"/>
            </a:scene3d>
            <a:sp3d extrusionH="57150">
              <a:bevelT w="38100" h="38100"/>
            </a:sp3d>
          </a:bodyPr>
          <a:lstStyle/>
          <a:p>
            <a:r>
              <a:rPr lang="zh-CN" altLang="en-US" sz="4000" cap="all" dirty="0" smtClean="0">
                <a:ln>
                  <a:solidFill>
                    <a:srgbClr val="FF00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华文琥珀" panose="02010800040101010101" pitchFamily="2" charset="-122"/>
                <a:ea typeface="华文琥珀" panose="02010800040101010101" pitchFamily="2" charset="-122"/>
              </a:rPr>
              <a:t>首先解答两个问题。</a:t>
            </a:r>
            <a:endParaRPr lang="zh-CN" altLang="en-US" sz="4000" cap="all" dirty="0" smtClean="0">
              <a:ln>
                <a:solidFill>
                  <a:srgbClr val="FF00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华文琥珀" panose="02010800040101010101" pitchFamily="2" charset="-122"/>
              <a:ea typeface="华文琥珀" panose="02010800040101010101" pitchFamily="2" charset="-122"/>
            </a:endParaRPr>
          </a:p>
        </p:txBody>
      </p:sp>
      <p:sp>
        <p:nvSpPr>
          <p:cNvPr id="3" name="内容占位符 2"/>
          <p:cNvSpPr>
            <a:spLocks noGrp="1"/>
          </p:cNvSpPr>
          <p:nvPr>
            <p:ph idx="1"/>
          </p:nvPr>
        </p:nvSpPr>
        <p:spPr/>
        <p:txBody>
          <a:bodyPr/>
          <a:lstStyle/>
          <a:p>
            <a:r>
              <a:rPr lang="en-US" altLang="zh-CN" dirty="0" smtClean="0"/>
              <a:t>1</a:t>
            </a:r>
            <a:r>
              <a:rPr lang="zh-CN" altLang="en-US" dirty="0" smtClean="0"/>
              <a:t>、什么是档案？</a:t>
            </a:r>
            <a:endParaRPr lang="en-US" altLang="zh-CN" dirty="0" smtClean="0"/>
          </a:p>
          <a:p>
            <a:endParaRPr lang="en-US" altLang="zh-CN" dirty="0" smtClean="0"/>
          </a:p>
          <a:p>
            <a:r>
              <a:rPr lang="en-US" altLang="zh-CN" dirty="0" smtClean="0"/>
              <a:t>2</a:t>
            </a:r>
            <a:r>
              <a:rPr lang="zh-CN" altLang="en-US" dirty="0" smtClean="0"/>
              <a:t>、什么是家庭档案？</a:t>
            </a: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1268760"/>
            <a:ext cx="2664296" cy="1143000"/>
          </a:xfrm>
        </p:spPr>
        <p:txBody>
          <a:bodyPr/>
          <a:lstStyle/>
          <a:p>
            <a:pPr algn="l"/>
            <a:r>
              <a:rPr lang="zh-CN" altLang="en-US" dirty="0" smtClean="0"/>
              <a:t>清代玉牒</a:t>
            </a: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7" name="图片 6" descr="清代玉牒2 第一历史档案馆.jpg"/>
          <p:cNvPicPr>
            <a:picLocks noChangeAspect="1"/>
          </p:cNvPicPr>
          <p:nvPr/>
        </p:nvPicPr>
        <p:blipFill>
          <a:blip r:embed="rId1" cstate="print"/>
          <a:stretch>
            <a:fillRect/>
          </a:stretch>
        </p:blipFill>
        <p:spPr>
          <a:xfrm>
            <a:off x="3851920" y="764704"/>
            <a:ext cx="4925270" cy="2944738"/>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内容占位符 4" descr="清代玉牒 第一历史档案馆.jpg"/>
          <p:cNvPicPr>
            <a:picLocks noGrp="1" noChangeAspect="1"/>
          </p:cNvPicPr>
          <p:nvPr>
            <p:ph idx="1"/>
          </p:nvPr>
        </p:nvPicPr>
        <p:blipFill>
          <a:blip r:embed="rId2" cstate="print"/>
          <a:stretch>
            <a:fillRect/>
          </a:stretch>
        </p:blipFill>
        <p:spPr>
          <a:xfrm>
            <a:off x="899592" y="3501008"/>
            <a:ext cx="4499992" cy="2656525"/>
          </a:xfrm>
          <a:prstGeom prst="rect">
            <a:avLst/>
          </a:prstGeom>
          <a:solidFill>
            <a:srgbClr val="FFFFFF">
              <a:shade val="85000"/>
            </a:srgbClr>
          </a:solidFill>
          <a:ln w="1905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孔府世家谱</a:t>
            </a:r>
            <a:endParaRPr lang="zh-CN" altLang="en-US" dirty="0"/>
          </a:p>
        </p:txBody>
      </p:sp>
      <p:pic>
        <p:nvPicPr>
          <p:cNvPr id="5" name="内容占位符 4" descr="孔子世家谱.jpg"/>
          <p:cNvPicPr>
            <a:picLocks noGrp="1" noChangeAspect="1"/>
          </p:cNvPicPr>
          <p:nvPr>
            <p:ph idx="1"/>
          </p:nvPr>
        </p:nvPicPr>
        <p:blipFill>
          <a:blip r:embed="rId1" cstate="print"/>
          <a:stretch>
            <a:fillRect/>
          </a:stretch>
        </p:blipFill>
        <p:spPr>
          <a:xfrm>
            <a:off x="1115616" y="1628800"/>
            <a:ext cx="7080787" cy="4248472"/>
          </a:xfrm>
        </p:spPr>
      </p:pic>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a:t>
            </a:r>
            <a:r>
              <a:rPr lang="zh-CN" altLang="en-US" dirty="0" smtClean="0"/>
              <a:t>红楼梦</a:t>
            </a:r>
            <a:r>
              <a:rPr lang="en-US" altLang="zh-CN" dirty="0" smtClean="0"/>
              <a:t>》</a:t>
            </a:r>
            <a:r>
              <a:rPr lang="zh-CN" altLang="en-US" dirty="0" smtClean="0"/>
              <a:t>中的家庭档案</a:t>
            </a:r>
            <a:endParaRPr lang="zh-CN" altLang="en-US" dirty="0"/>
          </a:p>
        </p:txBody>
      </p:sp>
      <p:sp>
        <p:nvSpPr>
          <p:cNvPr id="3" name="内容占位符 2"/>
          <p:cNvSpPr>
            <a:spLocks noGrp="1"/>
          </p:cNvSpPr>
          <p:nvPr>
            <p:ph idx="1"/>
          </p:nvPr>
        </p:nvSpPr>
        <p:spPr/>
        <p:txBody>
          <a:bodyPr>
            <a:normAutofit fontScale="92500" lnSpcReduction="10000"/>
          </a:bodyPr>
          <a:lstStyle/>
          <a:p>
            <a:r>
              <a:rPr lang="zh-CN" altLang="en-US" b="1" dirty="0" smtClean="0">
                <a:latin typeface="楷体" panose="02010609060101010101" pitchFamily="49" charset="-122"/>
                <a:ea typeface="楷体" panose="02010609060101010101" pitchFamily="49" charset="-122"/>
              </a:rPr>
              <a:t>第十四回：</a:t>
            </a:r>
            <a:endParaRPr lang="en-US" altLang="zh-CN" b="1" dirty="0" smtClean="0">
              <a:latin typeface="楷体" panose="02010609060101010101" pitchFamily="49" charset="-122"/>
              <a:ea typeface="楷体" panose="02010609060101010101" pitchFamily="49" charset="-122"/>
            </a:endParaRPr>
          </a:p>
          <a:p>
            <a:pPr indent="736600">
              <a:buNone/>
            </a:pPr>
            <a:r>
              <a:rPr lang="zh-CN" altLang="en-US" b="1" dirty="0" smtClean="0">
                <a:solidFill>
                  <a:srgbClr val="0070C0"/>
                </a:solidFill>
                <a:latin typeface="楷体" panose="02010609060101010101" pitchFamily="49" charset="-122"/>
                <a:ea typeface="楷体" panose="02010609060101010101" pitchFamily="49" charset="-122"/>
              </a:rPr>
              <a:t>凤姐</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即时传来升媳妇，兼要</a:t>
            </a:r>
            <a:r>
              <a:rPr lang="zh-CN" altLang="en-US" b="1" dirty="0" smtClean="0">
                <a:solidFill>
                  <a:srgbClr val="FF0000"/>
                </a:solidFill>
                <a:latin typeface="楷体" panose="02010609060101010101" pitchFamily="49" charset="-122"/>
                <a:ea typeface="楷体" panose="02010609060101010101" pitchFamily="49" charset="-122"/>
              </a:rPr>
              <a:t>家口花名册</a:t>
            </a:r>
            <a:r>
              <a:rPr lang="zh-CN" altLang="en-US" b="1" dirty="0" smtClean="0">
                <a:solidFill>
                  <a:srgbClr val="0070C0"/>
                </a:solidFill>
                <a:latin typeface="楷体" panose="02010609060101010101" pitchFamily="49" charset="-122"/>
                <a:ea typeface="楷体" panose="02010609060101010101" pitchFamily="49" charset="-122"/>
              </a:rPr>
              <a:t>来查看</a:t>
            </a:r>
            <a:r>
              <a:rPr lang="en-US" altLang="zh-CN" b="1" dirty="0" smtClean="0">
                <a:solidFill>
                  <a:srgbClr val="0070C0"/>
                </a:solidFill>
                <a:latin typeface="楷体" panose="02010609060101010101" pitchFamily="49" charset="-122"/>
                <a:ea typeface="楷体" panose="02010609060101010101" pitchFamily="49" charset="-122"/>
              </a:rPr>
              <a:t>……</a:t>
            </a:r>
            <a:endParaRPr lang="en-US" altLang="zh-CN" b="1" dirty="0" smtClean="0">
              <a:solidFill>
                <a:srgbClr val="0070C0"/>
              </a:solidFill>
              <a:latin typeface="楷体" panose="02010609060101010101" pitchFamily="49" charset="-122"/>
              <a:ea typeface="楷体" panose="02010609060101010101" pitchFamily="49" charset="-122"/>
            </a:endParaRPr>
          </a:p>
          <a:p>
            <a:r>
              <a:rPr lang="zh-CN" altLang="en-US" b="1" dirty="0" smtClean="0">
                <a:latin typeface="楷体" panose="02010609060101010101" pitchFamily="49" charset="-122"/>
                <a:ea typeface="楷体" panose="02010609060101010101" pitchFamily="49" charset="-122"/>
              </a:rPr>
              <a:t>第四十二回：</a:t>
            </a:r>
            <a:endParaRPr lang="en-US" altLang="zh-CN" b="1" dirty="0" smtClean="0">
              <a:latin typeface="楷体" panose="02010609060101010101" pitchFamily="49" charset="-122"/>
              <a:ea typeface="楷体" panose="02010609060101010101" pitchFamily="49" charset="-122"/>
            </a:endParaRPr>
          </a:p>
          <a:p>
            <a:pPr indent="736600">
              <a:buNone/>
            </a:pPr>
            <a:r>
              <a:rPr lang="zh-CN" altLang="en-US" b="1" dirty="0" smtClean="0">
                <a:solidFill>
                  <a:srgbClr val="0070C0"/>
                </a:solidFill>
                <a:latin typeface="楷体" panose="02010609060101010101" pitchFamily="49" charset="-122"/>
                <a:ea typeface="楷体" panose="02010609060101010101" pitchFamily="49" charset="-122"/>
              </a:rPr>
              <a:t>（宝钗道）“</a:t>
            </a:r>
            <a:r>
              <a:rPr lang="zh-CN" altLang="en-US" b="1" dirty="0" smtClean="0">
                <a:solidFill>
                  <a:srgbClr val="0070C0"/>
                </a:solidFill>
              </a:rPr>
              <a:t> </a:t>
            </a:r>
            <a:r>
              <a:rPr lang="zh-CN" altLang="en-US" b="1" dirty="0" smtClean="0">
                <a:solidFill>
                  <a:srgbClr val="0070C0"/>
                </a:solidFill>
                <a:latin typeface="楷体" panose="02010609060101010101" pitchFamily="49" charset="-122"/>
                <a:ea typeface="楷体" panose="02010609060101010101" pitchFamily="49" charset="-122"/>
              </a:rPr>
              <a:t>原先盖这园子，就有一张</a:t>
            </a:r>
            <a:r>
              <a:rPr lang="zh-CN" altLang="en-US" b="1" dirty="0" smtClean="0">
                <a:solidFill>
                  <a:srgbClr val="FF0000"/>
                </a:solidFill>
                <a:latin typeface="楷体" panose="02010609060101010101" pitchFamily="49" charset="-122"/>
                <a:ea typeface="楷体" panose="02010609060101010101" pitchFamily="49" charset="-122"/>
              </a:rPr>
              <a:t>细致图样</a:t>
            </a:r>
            <a:r>
              <a:rPr lang="zh-CN" altLang="en-US" b="1" dirty="0" smtClean="0">
                <a:solidFill>
                  <a:srgbClr val="0070C0"/>
                </a:solidFill>
                <a:latin typeface="楷体" panose="02010609060101010101" pitchFamily="49" charset="-122"/>
                <a:ea typeface="楷体" panose="02010609060101010101" pitchFamily="49" charset="-122"/>
              </a:rPr>
              <a:t>，虽是匠人描的，那地步方向是不错的。你和太太要了出来</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a:t>
            </a:r>
            <a:endParaRPr lang="en-US" altLang="zh-CN" b="1" dirty="0" smtClean="0">
              <a:solidFill>
                <a:srgbClr val="0070C0"/>
              </a:solidFill>
              <a:latin typeface="楷体" panose="02010609060101010101" pitchFamily="49" charset="-122"/>
              <a:ea typeface="楷体" panose="02010609060101010101" pitchFamily="49" charset="-122"/>
            </a:endParaRPr>
          </a:p>
          <a:p>
            <a:r>
              <a:rPr lang="zh-CN" altLang="en-US" b="1" dirty="0" smtClean="0">
                <a:latin typeface="楷体" panose="02010609060101010101" pitchFamily="49" charset="-122"/>
                <a:ea typeface="楷体" panose="02010609060101010101" pitchFamily="49" charset="-122"/>
              </a:rPr>
              <a:t>第四十四回：</a:t>
            </a:r>
            <a:endParaRPr lang="en-US" altLang="zh-CN" b="1" dirty="0" smtClean="0">
              <a:latin typeface="楷体" panose="02010609060101010101" pitchFamily="49" charset="-122"/>
              <a:ea typeface="楷体" panose="02010609060101010101" pitchFamily="49" charset="-122"/>
            </a:endParaRPr>
          </a:p>
          <a:p>
            <a:pPr indent="736600">
              <a:buNone/>
            </a:pPr>
            <a:r>
              <a:rPr lang="zh-CN" altLang="en-US" b="1" dirty="0" smtClean="0">
                <a:solidFill>
                  <a:srgbClr val="0070C0"/>
                </a:solidFill>
                <a:latin typeface="楷体" panose="02010609060101010101" pitchFamily="49" charset="-122"/>
                <a:ea typeface="楷体" panose="02010609060101010101" pitchFamily="49" charset="-122"/>
              </a:rPr>
              <a:t>贾链又命林之孝将那二百两银子入在</a:t>
            </a:r>
            <a:r>
              <a:rPr lang="zh-CN" altLang="en-US" b="1" dirty="0" smtClean="0">
                <a:solidFill>
                  <a:srgbClr val="FF0000"/>
                </a:solidFill>
                <a:latin typeface="楷体" panose="02010609060101010101" pitchFamily="49" charset="-122"/>
                <a:ea typeface="楷体" panose="02010609060101010101" pitchFamily="49" charset="-122"/>
              </a:rPr>
              <a:t>流年帐</a:t>
            </a:r>
            <a:r>
              <a:rPr lang="zh-CN" altLang="en-US" b="1" dirty="0" smtClean="0">
                <a:solidFill>
                  <a:srgbClr val="0070C0"/>
                </a:solidFill>
                <a:latin typeface="楷体" panose="02010609060101010101" pitchFamily="49" charset="-122"/>
                <a:ea typeface="楷体" panose="02010609060101010101" pitchFamily="49" charset="-122"/>
              </a:rPr>
              <a:t>上，分别添补开销过去</a:t>
            </a:r>
            <a:r>
              <a:rPr lang="en-US" altLang="zh-CN" b="1" dirty="0" smtClean="0">
                <a:solidFill>
                  <a:srgbClr val="0070C0"/>
                </a:solidFill>
                <a:latin typeface="楷体" panose="02010609060101010101" pitchFamily="49" charset="-122"/>
                <a:ea typeface="楷体" panose="02010609060101010101" pitchFamily="49" charset="-122"/>
              </a:rPr>
              <a:t>……</a:t>
            </a:r>
            <a:endParaRPr lang="en-US" altLang="zh-CN" b="1" dirty="0" smtClean="0">
              <a:solidFill>
                <a:srgbClr val="0070C0"/>
              </a:solidFill>
              <a:latin typeface="楷体" panose="02010609060101010101" pitchFamily="49" charset="-122"/>
              <a:ea typeface="楷体" panose="02010609060101010101" pitchFamily="49" charset="-122"/>
            </a:endParaRPr>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39552" y="1124744"/>
            <a:ext cx="8229600" cy="4686320"/>
          </a:xfrm>
        </p:spPr>
        <p:txBody>
          <a:bodyPr/>
          <a:lstStyle/>
          <a:p>
            <a:r>
              <a:rPr lang="zh-CN" altLang="en-US" b="1" dirty="0" smtClean="0">
                <a:latin typeface="楷体" panose="02010609060101010101" pitchFamily="49" charset="-122"/>
                <a:ea typeface="楷体" panose="02010609060101010101" pitchFamily="49" charset="-122"/>
              </a:rPr>
              <a:t>第五十五回：</a:t>
            </a:r>
            <a:endParaRPr lang="en-US" altLang="zh-CN" b="1" dirty="0" smtClean="0">
              <a:latin typeface="楷体" panose="02010609060101010101" pitchFamily="49" charset="-122"/>
              <a:ea typeface="楷体" panose="02010609060101010101" pitchFamily="49" charset="-122"/>
            </a:endParaRPr>
          </a:p>
          <a:p>
            <a:pPr indent="825500">
              <a:buNone/>
            </a:pPr>
            <a:r>
              <a:rPr lang="zh-CN" altLang="en-US" b="1" dirty="0" smtClean="0">
                <a:solidFill>
                  <a:srgbClr val="0070C0"/>
                </a:solidFill>
                <a:latin typeface="楷体" panose="02010609060101010101" pitchFamily="49" charset="-122"/>
                <a:ea typeface="楷体" panose="02010609060101010101" pitchFamily="49" charset="-122"/>
              </a:rPr>
              <a:t>一时</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吴家的取了</a:t>
            </a:r>
            <a:r>
              <a:rPr lang="zh-CN" altLang="en-US" b="1" dirty="0" smtClean="0">
                <a:solidFill>
                  <a:srgbClr val="FF0000"/>
                </a:solidFill>
                <a:latin typeface="楷体" panose="02010609060101010101" pitchFamily="49" charset="-122"/>
                <a:ea typeface="楷体" panose="02010609060101010101" pitchFamily="49" charset="-122"/>
              </a:rPr>
              <a:t>旧帐</a:t>
            </a:r>
            <a:r>
              <a:rPr lang="zh-CN" altLang="en-US" b="1" dirty="0" smtClean="0">
                <a:solidFill>
                  <a:srgbClr val="0070C0"/>
                </a:solidFill>
                <a:latin typeface="楷体" panose="02010609060101010101" pitchFamily="49" charset="-122"/>
                <a:ea typeface="楷体" panose="02010609060101010101" pitchFamily="49" charset="-122"/>
              </a:rPr>
              <a:t>来。探春看时</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两个家里的赏过皆二十两</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两个外头的皆赏过四十两。外还有两个外头的</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一个赏过一百两</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一个赏过六十两。这</a:t>
            </a:r>
            <a:r>
              <a:rPr lang="zh-CN" altLang="en-US" b="1" dirty="0" smtClean="0">
                <a:solidFill>
                  <a:srgbClr val="FF0000"/>
                </a:solidFill>
                <a:latin typeface="楷体" panose="02010609060101010101" pitchFamily="49" charset="-122"/>
                <a:ea typeface="楷体" panose="02010609060101010101" pitchFamily="49" charset="-122"/>
              </a:rPr>
              <a:t>两笔底下皆有原故</a:t>
            </a:r>
            <a:r>
              <a:rPr lang="en-US" altLang="zh-CN" b="1" dirty="0" smtClean="0">
                <a:solidFill>
                  <a:srgbClr val="0070C0"/>
                </a:solidFill>
                <a:latin typeface="楷体" panose="02010609060101010101" pitchFamily="49" charset="-122"/>
                <a:ea typeface="楷体" panose="02010609060101010101" pitchFamily="49" charset="-122"/>
              </a:rPr>
              <a:t>: </a:t>
            </a:r>
            <a:r>
              <a:rPr lang="zh-CN" altLang="en-US" b="1" dirty="0" smtClean="0">
                <a:solidFill>
                  <a:srgbClr val="0070C0"/>
                </a:solidFill>
                <a:latin typeface="楷体" panose="02010609060101010101" pitchFamily="49" charset="-122"/>
                <a:ea typeface="楷体" panose="02010609060101010101" pitchFamily="49" charset="-122"/>
              </a:rPr>
              <a:t>一个是隔省迁父母之柩</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外赏六十两</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一个是现买葬地</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外赏二十两。探春便递与李纨看了。探春便说</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给他二十两银子。把这</a:t>
            </a:r>
            <a:r>
              <a:rPr lang="zh-CN" altLang="en-US" b="1" dirty="0" smtClean="0">
                <a:solidFill>
                  <a:srgbClr val="FF0000"/>
                </a:solidFill>
                <a:latin typeface="楷体" panose="02010609060101010101" pitchFamily="49" charset="-122"/>
                <a:ea typeface="楷体" panose="02010609060101010101" pitchFamily="49" charset="-122"/>
              </a:rPr>
              <a:t>帐</a:t>
            </a:r>
            <a:r>
              <a:rPr lang="zh-CN" altLang="en-US" b="1" dirty="0" smtClean="0">
                <a:solidFill>
                  <a:srgbClr val="0070C0"/>
                </a:solidFill>
                <a:latin typeface="楷体" panose="02010609060101010101" pitchFamily="49" charset="-122"/>
                <a:ea typeface="楷体" panose="02010609060101010101" pitchFamily="49" charset="-122"/>
              </a:rPr>
              <a:t>留下</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我们细看看。</a:t>
            </a:r>
            <a:r>
              <a:rPr lang="en-US" altLang="zh-CN" b="1" dirty="0" smtClean="0">
                <a:solidFill>
                  <a:srgbClr val="0070C0"/>
                </a:solidFill>
                <a:latin typeface="楷体" panose="02010609060101010101" pitchFamily="49" charset="-122"/>
                <a:ea typeface="楷体" panose="02010609060101010101" pitchFamily="49" charset="-122"/>
              </a:rPr>
              <a:t>”</a:t>
            </a:r>
            <a:endParaRPr lang="zh-CN" altLang="en-US" b="1" dirty="0">
              <a:solidFill>
                <a:srgbClr val="0070C0"/>
              </a:solidFill>
            </a:endParaRPr>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5" name="图片 4" descr="各种荣誉.JPG"/>
          <p:cNvPicPr>
            <a:picLocks noChangeAspect="1"/>
          </p:cNvPicPr>
          <p:nvPr/>
        </p:nvPicPr>
        <p:blipFill>
          <a:blip r:embed="rId1" cstate="print"/>
          <a:stretch>
            <a:fillRect/>
          </a:stretch>
        </p:blipFill>
        <p:spPr>
          <a:xfrm>
            <a:off x="857224" y="357166"/>
            <a:ext cx="2428892" cy="3238523"/>
          </a:xfrm>
          <a:prstGeom prst="rect">
            <a:avLst/>
          </a:prstGeom>
          <a:ln w="88900" cmpd="dbl">
            <a:solidFill>
              <a:srgbClr val="FFFF00"/>
            </a:solidFill>
          </a:ln>
          <a:scene3d>
            <a:camera prst="orthographicFront"/>
            <a:lightRig rig="threePt" dir="t"/>
          </a:scene3d>
          <a:sp3d>
            <a:bevelT w="139700" prst="cross"/>
          </a:sp3d>
        </p:spPr>
      </p:pic>
      <p:pic>
        <p:nvPicPr>
          <p:cNvPr id="8" name="图片 7" descr="nEO_IMG_DSC00038.jpg"/>
          <p:cNvPicPr>
            <a:picLocks noChangeAspect="1"/>
          </p:cNvPicPr>
          <p:nvPr/>
        </p:nvPicPr>
        <p:blipFill>
          <a:blip r:embed="rId2" cstate="print"/>
          <a:stretch>
            <a:fillRect/>
          </a:stretch>
        </p:blipFill>
        <p:spPr>
          <a:xfrm>
            <a:off x="857224" y="4071942"/>
            <a:ext cx="3294694" cy="2214578"/>
          </a:xfrm>
          <a:prstGeom prst="rect">
            <a:avLst/>
          </a:prstGeom>
          <a:ln w="63500" cmpd="sng">
            <a:solidFill>
              <a:srgbClr val="00B0F0"/>
            </a:solidFill>
          </a:ln>
          <a:scene3d>
            <a:camera prst="orthographicFront"/>
            <a:lightRig rig="threePt" dir="t"/>
          </a:scene3d>
          <a:sp3d>
            <a:bevelT w="139700" prst="cross"/>
          </a:sp3d>
        </p:spPr>
      </p:pic>
      <p:pic>
        <p:nvPicPr>
          <p:cNvPr id="9" name="图片 8" descr="寻根问祖，血脉相连.jpg"/>
          <p:cNvPicPr>
            <a:picLocks noChangeAspect="1"/>
          </p:cNvPicPr>
          <p:nvPr/>
        </p:nvPicPr>
        <p:blipFill>
          <a:blip r:embed="rId3" cstate="print"/>
          <a:stretch>
            <a:fillRect/>
          </a:stretch>
        </p:blipFill>
        <p:spPr>
          <a:xfrm>
            <a:off x="3786182" y="357166"/>
            <a:ext cx="3214710" cy="2143140"/>
          </a:xfrm>
          <a:prstGeom prst="rect">
            <a:avLst/>
          </a:prstGeom>
          <a:ln w="63500" cap="rnd" cmpd="sng">
            <a:solidFill>
              <a:srgbClr val="00B050"/>
            </a:solidFill>
          </a:ln>
          <a:scene3d>
            <a:camera prst="orthographicFront"/>
            <a:lightRig rig="threePt" dir="t"/>
          </a:scene3d>
          <a:sp3d>
            <a:bevelT w="139700" prst="cross"/>
          </a:sp3d>
        </p:spPr>
      </p:pic>
      <p:pic>
        <p:nvPicPr>
          <p:cNvPr id="10" name="图片 9" descr="翟福芝.JPG"/>
          <p:cNvPicPr>
            <a:picLocks noChangeAspect="1"/>
          </p:cNvPicPr>
          <p:nvPr/>
        </p:nvPicPr>
        <p:blipFill>
          <a:blip r:embed="rId4" cstate="print"/>
          <a:stretch>
            <a:fillRect/>
          </a:stretch>
        </p:blipFill>
        <p:spPr>
          <a:xfrm>
            <a:off x="4528843" y="3000372"/>
            <a:ext cx="2464611" cy="3286148"/>
          </a:xfrm>
          <a:prstGeom prst="rect">
            <a:avLst/>
          </a:prstGeom>
          <a:ln w="63500" cmpd="sng">
            <a:solidFill>
              <a:srgbClr val="C00000"/>
            </a:solidFill>
          </a:ln>
          <a:scene3d>
            <a:camera prst="orthographicFront"/>
            <a:lightRig rig="threePt" dir="t"/>
          </a:scene3d>
          <a:sp3d>
            <a:bevelT w="139700" prst="cross"/>
          </a:sp3d>
        </p:spPr>
      </p:pic>
      <p:sp>
        <p:nvSpPr>
          <p:cNvPr id="11" name="TextBox 10"/>
          <p:cNvSpPr txBox="1"/>
          <p:nvPr/>
        </p:nvSpPr>
        <p:spPr>
          <a:xfrm>
            <a:off x="7156760" y="714356"/>
            <a:ext cx="1415772" cy="4714908"/>
          </a:xfrm>
          <a:prstGeom prst="rect">
            <a:avLst/>
          </a:prstGeom>
          <a:noFill/>
        </p:spPr>
        <p:txBody>
          <a:bodyPr vert="eaVert" wrap="square" rtlCol="0">
            <a:spAutoFit/>
            <a:scene3d>
              <a:camera prst="orthographicFront"/>
              <a:lightRig rig="soft" dir="t"/>
            </a:scene3d>
            <a:sp3d extrusionH="57150">
              <a:bevelT w="38100" h="38100"/>
              <a:bevelB w="38100" h="38100"/>
            </a:sp3d>
          </a:bodyPr>
          <a:lstStyle/>
          <a:p>
            <a:r>
              <a:rPr lang="zh-CN" altLang="en-US" sz="4000" cap="all" dirty="0" smtClean="0">
                <a:ln>
                  <a:solidFill>
                    <a:schemeClr val="accent5">
                      <a:lumMod val="75000"/>
                    </a:schemeClr>
                  </a:solidFill>
                </a:ln>
                <a:solidFill>
                  <a:srgbClr val="EEACC8"/>
                </a:solidFill>
                <a:latin typeface="华文琥珀" panose="02010800040101010101" pitchFamily="2" charset="-122"/>
                <a:ea typeface="华文琥珀" panose="02010800040101010101" pitchFamily="2" charset="-122"/>
              </a:rPr>
              <a:t>我们老百姓的</a:t>
            </a:r>
            <a:endParaRPr lang="en-US" altLang="zh-CN" sz="4000" cap="all" dirty="0" smtClean="0">
              <a:ln>
                <a:solidFill>
                  <a:schemeClr val="accent5">
                    <a:lumMod val="75000"/>
                  </a:schemeClr>
                </a:solidFill>
              </a:ln>
              <a:solidFill>
                <a:srgbClr val="EEACC8"/>
              </a:solidFill>
              <a:latin typeface="华文琥珀" panose="02010800040101010101" pitchFamily="2" charset="-122"/>
              <a:ea typeface="华文琥珀" panose="02010800040101010101" pitchFamily="2" charset="-122"/>
            </a:endParaRPr>
          </a:p>
          <a:p>
            <a:r>
              <a:rPr lang="zh-CN" altLang="en-US" sz="4000" cap="all" dirty="0" smtClean="0">
                <a:ln>
                  <a:solidFill>
                    <a:schemeClr val="accent5">
                      <a:lumMod val="75000"/>
                    </a:schemeClr>
                  </a:solidFill>
                </a:ln>
                <a:solidFill>
                  <a:srgbClr val="EEACC8"/>
                </a:solidFill>
                <a:latin typeface="华文琥珀" panose="02010800040101010101" pitchFamily="2" charset="-122"/>
                <a:ea typeface="华文琥珀" panose="02010800040101010101" pitchFamily="2" charset="-122"/>
              </a:rPr>
              <a:t>              家庭档案</a:t>
            </a:r>
            <a:endParaRPr lang="zh-CN" altLang="en-US" sz="4000" dirty="0">
              <a:ln>
                <a:solidFill>
                  <a:schemeClr val="accent5">
                    <a:lumMod val="75000"/>
                  </a:schemeClr>
                </a:solidFill>
              </a:ln>
              <a:solidFill>
                <a:srgbClr val="EEACC8"/>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任城区家庭档案示范户保存的购物发票</a:t>
            </a:r>
            <a:endParaRPr lang="zh-CN" altLang="en-US" dirty="0"/>
          </a:p>
        </p:txBody>
      </p:sp>
      <p:pic>
        <p:nvPicPr>
          <p:cNvPr id="6" name="图片占位符 5" descr="理财类：家庭购物发票.JPG"/>
          <p:cNvPicPr>
            <a:picLocks noGrp="1" noChangeAspect="1"/>
          </p:cNvPicPr>
          <p:nvPr>
            <p:ph type="pic" idx="1"/>
          </p:nvPr>
        </p:nvPicPr>
        <p:blipFill>
          <a:blip r:embed="rId1" cstate="print"/>
          <a:srcRect t="13267" b="13267"/>
          <a:stretch>
            <a:fillRect/>
          </a:stretch>
        </p:blipFill>
        <p:spPr/>
      </p:pic>
      <p:sp>
        <p:nvSpPr>
          <p:cNvPr id="4" name="文本占位符 3"/>
          <p:cNvSpPr>
            <a:spLocks noGrp="1"/>
          </p:cNvSpPr>
          <p:nvPr>
            <p:ph type="body" sz="half" idx="2"/>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3824286" cy="1266812"/>
          </a:xfrm>
        </p:spPr>
        <p:txBody>
          <a:bodyPr>
            <a:normAutofit/>
          </a:bodyPr>
          <a:lstStyle/>
          <a:p>
            <a:r>
              <a:rPr lang="zh-CN" altLang="en-US" sz="2800" dirty="0" smtClean="0"/>
              <a:t>泗水赵耀银家庭收藏的</a:t>
            </a:r>
            <a:br>
              <a:rPr lang="en-US" altLang="zh-CN" sz="2800" dirty="0" smtClean="0"/>
            </a:br>
            <a:r>
              <a:rPr lang="zh-CN" altLang="en-US" sz="2800" dirty="0" smtClean="0"/>
              <a:t>各个时代的票证档案</a:t>
            </a:r>
            <a:endParaRPr lang="zh-CN" altLang="en-US" sz="2800" dirty="0"/>
          </a:p>
        </p:txBody>
      </p:sp>
      <p:sp>
        <p:nvSpPr>
          <p:cNvPr id="4" name="文本占位符 3"/>
          <p:cNvSpPr>
            <a:spLocks noGrp="1"/>
          </p:cNvSpPr>
          <p:nvPr>
            <p:ph type="body" sz="half" idx="2"/>
          </p:nvPr>
        </p:nvSpPr>
        <p:spPr>
          <a:xfrm>
            <a:off x="857224" y="3857628"/>
            <a:ext cx="3429024" cy="2214578"/>
          </a:xfrm>
        </p:spPr>
        <p:txBody>
          <a:bodyPr>
            <a:normAutofit/>
          </a:bodyPr>
          <a:lstStyle/>
          <a:p>
            <a:pPr algn="l">
              <a:lnSpc>
                <a:spcPct val="150000"/>
              </a:lnSpc>
            </a:pPr>
            <a:r>
              <a:rPr lang="zh-CN" altLang="en-US" sz="2000" dirty="0" smtClean="0"/>
              <a:t>五十年代发现的股票主要是集体性质的合作社股票；</a:t>
            </a:r>
            <a:endParaRPr lang="en-US" altLang="zh-CN" sz="2000" dirty="0" smtClean="0"/>
          </a:p>
          <a:p>
            <a:pPr algn="l">
              <a:lnSpc>
                <a:spcPct val="150000"/>
              </a:lnSpc>
            </a:pPr>
            <a:r>
              <a:rPr lang="zh-CN" altLang="en-US" sz="2000" dirty="0" smtClean="0"/>
              <a:t>改革开放后</a:t>
            </a:r>
            <a:r>
              <a:rPr lang="en-US" altLang="zh-CN" sz="2000" dirty="0" smtClean="0"/>
              <a:t>1992</a:t>
            </a:r>
            <a:r>
              <a:rPr lang="zh-CN" altLang="en-US" sz="2000" dirty="0" smtClean="0"/>
              <a:t>年开始发行上市公司股票。</a:t>
            </a:r>
            <a:endParaRPr lang="zh-CN" altLang="en-US" sz="2000" dirty="0"/>
          </a:p>
        </p:txBody>
      </p:sp>
      <p:sp>
        <p:nvSpPr>
          <p:cNvPr id="5" name="灯片编号占位符 4"/>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8" name="图片占位符 7" descr="五十年代发现的股票主要是集体性质的合作社股票，改革开放后1992年开始发行上市公司股票。.JPG"/>
          <p:cNvPicPr>
            <a:picLocks noGrp="1" noChangeAspect="1"/>
          </p:cNvPicPr>
          <p:nvPr>
            <p:ph type="pic" idx="1"/>
          </p:nvPr>
        </p:nvPicPr>
        <p:blipFill>
          <a:blip r:embed="rId1" cstate="print"/>
          <a:srcRect l="3118" r="3118"/>
          <a:stretch>
            <a:fillRect/>
          </a:stretch>
        </p:blipFill>
        <p:spPr>
          <a:xfrm>
            <a:off x="4429124" y="500042"/>
            <a:ext cx="4000527" cy="5688781"/>
          </a:xfrm>
        </p:spPr>
      </p:pic>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zh-CN" altLang="en-US" dirty="0" smtClean="0"/>
              <a:t>任城区养蜂大王王继法的养蜂日记</a:t>
            </a:r>
            <a:endParaRPr lang="zh-CN" altLang="en-US" dirty="0"/>
          </a:p>
        </p:txBody>
      </p:sp>
      <p:pic>
        <p:nvPicPr>
          <p:cNvPr id="8" name="图片占位符 7" descr="养蜂日记.JPG"/>
          <p:cNvPicPr>
            <a:picLocks noGrp="1" noChangeAspect="1"/>
          </p:cNvPicPr>
          <p:nvPr>
            <p:ph type="pic" idx="1"/>
          </p:nvPr>
        </p:nvPicPr>
        <p:blipFill>
          <a:blip r:embed="rId1" cstate="print"/>
          <a:srcRect t="13267" b="13267"/>
          <a:stretch>
            <a:fillRect/>
          </a:stretch>
        </p:blipFill>
        <p:spPr>
          <a:xfrm>
            <a:off x="714348" y="1285860"/>
            <a:ext cx="7223248" cy="3980172"/>
          </a:xfrm>
        </p:spPr>
      </p:pic>
      <p:sp>
        <p:nvSpPr>
          <p:cNvPr id="7" name="文本占位符 6"/>
          <p:cNvSpPr>
            <a:spLocks noGrp="1"/>
          </p:cNvSpPr>
          <p:nvPr>
            <p:ph type="body" sz="half" idx="2"/>
          </p:nvPr>
        </p:nvSpPr>
        <p:spPr/>
        <p:txBody>
          <a:bodyPr>
            <a:noAutofit/>
          </a:bodyPr>
          <a:lstStyle/>
          <a:p>
            <a:endParaRPr lang="zh-CN" altLang="en-US" sz="2400" dirty="0"/>
          </a:p>
        </p:txBody>
      </p:sp>
      <p:sp>
        <p:nvSpPr>
          <p:cNvPr id="3" name="灯片编号占位符 2"/>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p:cNvSpPr>
            <a:spLocks noGrp="1"/>
          </p:cNvSpPr>
          <p:nvPr>
            <p:ph type="title"/>
          </p:nvPr>
        </p:nvSpPr>
        <p:spPr>
          <a:xfrm>
            <a:off x="642910" y="228600"/>
            <a:ext cx="8043892" cy="842946"/>
          </a:xfrm>
        </p:spPr>
        <p:txBody>
          <a:bodyPr>
            <a:normAutofit fontScale="90000"/>
          </a:bodyPr>
          <a:lstStyle/>
          <a:p>
            <a:pPr algn="l"/>
            <a:r>
              <a:rPr lang="zh-CN" altLang="en-US" dirty="0" smtClean="0"/>
              <a:t>照片档案：</a:t>
            </a:r>
            <a:br>
              <a:rPr lang="en-US" altLang="zh-CN" dirty="0" smtClean="0"/>
            </a:br>
            <a:r>
              <a:rPr lang="zh-CN" altLang="en-US" dirty="0" smtClean="0"/>
              <a:t>一个家庭</a:t>
            </a:r>
            <a:r>
              <a:rPr lang="en-US" altLang="zh-CN" dirty="0" smtClean="0"/>
              <a:t>60</a:t>
            </a:r>
            <a:r>
              <a:rPr lang="zh-CN" altLang="en-US" dirty="0" smtClean="0"/>
              <a:t>年代到</a:t>
            </a:r>
            <a:r>
              <a:rPr lang="en-US" altLang="zh-CN" dirty="0" smtClean="0"/>
              <a:t>90</a:t>
            </a:r>
            <a:r>
              <a:rPr lang="zh-CN" altLang="en-US" dirty="0" smtClean="0"/>
              <a:t>年代不同时期的家庭影像</a:t>
            </a:r>
            <a:endParaRPr lang="zh-CN" altLang="en-US" dirty="0"/>
          </a:p>
        </p:txBody>
      </p:sp>
      <p:sp>
        <p:nvSpPr>
          <p:cNvPr id="5" name="灯片编号占位符 4"/>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20" name="内容占位符 19" descr="60年代姐弟五人合影.jpg"/>
          <p:cNvPicPr>
            <a:picLocks noGrp="1" noChangeAspect="1"/>
          </p:cNvPicPr>
          <p:nvPr>
            <p:ph idx="1"/>
          </p:nvPr>
        </p:nvPicPr>
        <p:blipFill>
          <a:blip r:embed="rId1" cstate="print"/>
          <a:stretch>
            <a:fillRect/>
          </a:stretch>
        </p:blipFill>
        <p:spPr>
          <a:xfrm>
            <a:off x="571472" y="1500174"/>
            <a:ext cx="1946364" cy="3000396"/>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1" name="图片 20" descr="70年代全家福.jpg"/>
          <p:cNvPicPr>
            <a:picLocks noChangeAspect="1"/>
          </p:cNvPicPr>
          <p:nvPr/>
        </p:nvPicPr>
        <p:blipFill>
          <a:blip r:embed="rId2"/>
          <a:stretch>
            <a:fillRect/>
          </a:stretch>
        </p:blipFill>
        <p:spPr>
          <a:xfrm>
            <a:off x="3071802" y="1357298"/>
            <a:ext cx="3214710" cy="2075036"/>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 name="图片 21" descr="1983年家庭合影.jpg"/>
          <p:cNvPicPr>
            <a:picLocks noChangeAspect="1"/>
          </p:cNvPicPr>
          <p:nvPr/>
        </p:nvPicPr>
        <p:blipFill>
          <a:blip r:embed="rId3" cstate="print"/>
          <a:stretch>
            <a:fillRect/>
          </a:stretch>
        </p:blipFill>
        <p:spPr>
          <a:xfrm>
            <a:off x="6786578" y="1500174"/>
            <a:ext cx="1937127" cy="2928958"/>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3" name="图片 22" descr="1999年家庭幸福生活.jpg"/>
          <p:cNvPicPr>
            <a:picLocks noChangeAspect="1"/>
          </p:cNvPicPr>
          <p:nvPr/>
        </p:nvPicPr>
        <p:blipFill>
          <a:blip r:embed="rId4"/>
          <a:stretch>
            <a:fillRect/>
          </a:stretch>
        </p:blipFill>
        <p:spPr>
          <a:xfrm>
            <a:off x="3143240" y="4143380"/>
            <a:ext cx="3071834" cy="1988193"/>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5" name="TextBox 24"/>
          <p:cNvSpPr txBox="1"/>
          <p:nvPr/>
        </p:nvSpPr>
        <p:spPr>
          <a:xfrm>
            <a:off x="3929058" y="3500438"/>
            <a:ext cx="1714512" cy="369332"/>
          </a:xfrm>
          <a:prstGeom prst="rect">
            <a:avLst/>
          </a:prstGeom>
          <a:noFill/>
        </p:spPr>
        <p:txBody>
          <a:bodyPr wrap="square" rtlCol="0">
            <a:spAutoFit/>
          </a:bodyPr>
          <a:lstStyle/>
          <a:p>
            <a:r>
              <a:rPr lang="en-US" altLang="zh-CN" dirty="0" smtClean="0"/>
              <a:t>70</a:t>
            </a:r>
            <a:r>
              <a:rPr lang="zh-CN" altLang="en-US" dirty="0" smtClean="0"/>
              <a:t>年代全家福</a:t>
            </a:r>
            <a:endParaRPr lang="zh-CN" altLang="en-US" dirty="0"/>
          </a:p>
        </p:txBody>
      </p:sp>
      <p:sp>
        <p:nvSpPr>
          <p:cNvPr id="26" name="TextBox 25"/>
          <p:cNvSpPr txBox="1"/>
          <p:nvPr/>
        </p:nvSpPr>
        <p:spPr>
          <a:xfrm>
            <a:off x="357158" y="4643446"/>
            <a:ext cx="2300630" cy="369332"/>
          </a:xfrm>
          <a:prstGeom prst="rect">
            <a:avLst/>
          </a:prstGeom>
          <a:noFill/>
        </p:spPr>
        <p:txBody>
          <a:bodyPr wrap="none" rtlCol="0">
            <a:spAutoFit/>
          </a:bodyPr>
          <a:lstStyle/>
          <a:p>
            <a:r>
              <a:rPr lang="en-US" altLang="zh-CN" dirty="0" smtClean="0"/>
              <a:t>60</a:t>
            </a:r>
            <a:r>
              <a:rPr lang="zh-CN" altLang="en-US" dirty="0" smtClean="0"/>
              <a:t>年代姐弟五人合影</a:t>
            </a:r>
            <a:endParaRPr lang="zh-CN" altLang="en-US" dirty="0"/>
          </a:p>
        </p:txBody>
      </p:sp>
      <p:sp>
        <p:nvSpPr>
          <p:cNvPr id="27" name="TextBox 26"/>
          <p:cNvSpPr txBox="1"/>
          <p:nvPr/>
        </p:nvSpPr>
        <p:spPr>
          <a:xfrm>
            <a:off x="6572264" y="4643446"/>
            <a:ext cx="2300630" cy="369332"/>
          </a:xfrm>
          <a:prstGeom prst="rect">
            <a:avLst/>
          </a:prstGeom>
          <a:noFill/>
        </p:spPr>
        <p:txBody>
          <a:bodyPr wrap="none" rtlCol="0">
            <a:spAutoFit/>
          </a:bodyPr>
          <a:lstStyle/>
          <a:p>
            <a:r>
              <a:rPr lang="en-US" altLang="zh-CN" dirty="0" smtClean="0"/>
              <a:t>80</a:t>
            </a:r>
            <a:r>
              <a:rPr lang="zh-CN" altLang="en-US" dirty="0" smtClean="0"/>
              <a:t>年代一家三口合影</a:t>
            </a:r>
            <a:endParaRPr lang="zh-CN" altLang="en-US" dirty="0"/>
          </a:p>
        </p:txBody>
      </p:sp>
      <p:sp>
        <p:nvSpPr>
          <p:cNvPr id="28" name="TextBox 27"/>
          <p:cNvSpPr txBox="1"/>
          <p:nvPr/>
        </p:nvSpPr>
        <p:spPr>
          <a:xfrm>
            <a:off x="642910" y="5857892"/>
            <a:ext cx="2300630" cy="369332"/>
          </a:xfrm>
          <a:prstGeom prst="rect">
            <a:avLst/>
          </a:prstGeom>
          <a:noFill/>
        </p:spPr>
        <p:txBody>
          <a:bodyPr wrap="none" rtlCol="0">
            <a:spAutoFit/>
          </a:bodyPr>
          <a:lstStyle/>
          <a:p>
            <a:r>
              <a:rPr lang="en-US" altLang="zh-CN" dirty="0" smtClean="0"/>
              <a:t>90</a:t>
            </a:r>
            <a:r>
              <a:rPr lang="zh-CN" altLang="en-US" dirty="0" smtClean="0"/>
              <a:t>年代幸福生活写照</a:t>
            </a:r>
            <a:endParaRPr lang="zh-CN" altLang="en-US" dirty="0"/>
          </a:p>
        </p:txBody>
      </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3500430" y="274638"/>
            <a:ext cx="5186370" cy="1143000"/>
          </a:xfrm>
        </p:spPr>
        <p:txBody>
          <a:bodyPr>
            <a:normAutofit fontScale="90000"/>
          </a:bodyPr>
          <a:lstStyle/>
          <a:p>
            <a:r>
              <a:rPr lang="zh-CN" altLang="en-US" dirty="0" smtClean="0"/>
              <a:t>井井有条的家庭档案</a:t>
            </a:r>
            <a:endParaRPr lang="zh-CN" altLang="en-US" dirty="0"/>
          </a:p>
        </p:txBody>
      </p:sp>
      <p:pic>
        <p:nvPicPr>
          <p:cNvPr id="8" name="内容占位符 7" descr="盛世收藏：图为收藏的部分报纸。赵耀银爱好集报，主集号外；中国报、晚报、县级党报试、创刊号；重大事件报；专题报等。.JPG"/>
          <p:cNvPicPr>
            <a:picLocks noGrp="1" noChangeAspect="1"/>
          </p:cNvPicPr>
          <p:nvPr>
            <p:ph idx="1"/>
          </p:nvPr>
        </p:nvPicPr>
        <p:blipFill>
          <a:blip r:embed="rId1" cstate="print"/>
          <a:stretch>
            <a:fillRect/>
          </a:stretch>
        </p:blipFill>
        <p:spPr>
          <a:xfrm>
            <a:off x="785786" y="642918"/>
            <a:ext cx="2250297" cy="3000396"/>
          </a:xfrm>
          <a:prstGeom prst="roundRect">
            <a:avLst>
              <a:gd name="adj" fmla="val 4167"/>
            </a:avLst>
          </a:prstGeom>
          <a:solidFill>
            <a:srgbClr val="FFFFFF"/>
          </a:solidFill>
          <a:ln w="76200" cap="sq">
            <a:solidFill>
              <a:srgbClr val="92D050"/>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灯片编号占位符 4"/>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9" name="图片 8" descr="翟福芝.JPG"/>
          <p:cNvPicPr>
            <a:picLocks noChangeAspect="1"/>
          </p:cNvPicPr>
          <p:nvPr/>
        </p:nvPicPr>
        <p:blipFill>
          <a:blip r:embed="rId2" cstate="print"/>
          <a:stretch>
            <a:fillRect/>
          </a:stretch>
        </p:blipFill>
        <p:spPr>
          <a:xfrm>
            <a:off x="3500430" y="2071678"/>
            <a:ext cx="2214560" cy="2952747"/>
          </a:xfrm>
          <a:prstGeom prst="roundRect">
            <a:avLst>
              <a:gd name="adj" fmla="val 4167"/>
            </a:avLst>
          </a:prstGeom>
          <a:solidFill>
            <a:srgbClr val="FFFFFF"/>
          </a:solidFill>
          <a:ln w="76200" cap="sq">
            <a:solidFill>
              <a:srgbClr val="92D050"/>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图片 11" descr="客厅一道亮丽的风景.jpg"/>
          <p:cNvPicPr>
            <a:picLocks noChangeAspect="1"/>
          </p:cNvPicPr>
          <p:nvPr/>
        </p:nvPicPr>
        <p:blipFill>
          <a:blip r:embed="rId3" cstate="print"/>
          <a:stretch>
            <a:fillRect/>
          </a:stretch>
        </p:blipFill>
        <p:spPr>
          <a:xfrm>
            <a:off x="6215074" y="3286124"/>
            <a:ext cx="2047889" cy="3071834"/>
          </a:xfrm>
          <a:prstGeom prst="roundRect">
            <a:avLst>
              <a:gd name="adj" fmla="val 4167"/>
            </a:avLst>
          </a:prstGeom>
          <a:solidFill>
            <a:srgbClr val="FFFFFF"/>
          </a:solidFill>
          <a:ln w="76200" cap="sq">
            <a:solidFill>
              <a:srgbClr val="92D050"/>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
        <p:nvSpPr>
          <p:cNvPr id="6" name="标题 5"/>
          <p:cNvSpPr>
            <a:spLocks noGrp="1"/>
          </p:cNvSpPr>
          <p:nvPr>
            <p:ph type="title"/>
          </p:nvPr>
        </p:nvSpPr>
        <p:spPr>
          <a:xfrm>
            <a:off x="714348" y="428604"/>
            <a:ext cx="7772400" cy="1362075"/>
          </a:xfrm>
        </p:spPr>
        <p:txBody>
          <a:bodyPr>
            <a:scene3d>
              <a:camera prst="orthographicFront"/>
              <a:lightRig rig="threePt" dir="t"/>
            </a:scene3d>
            <a:sp3d extrusionH="57150" prstMaterial="matte">
              <a:bevelT w="82550" h="38100" prst="coolSlant"/>
            </a:sp3d>
          </a:bodyPr>
          <a:lstStyle/>
          <a:p>
            <a:r>
              <a:rPr lang="zh-CN" altLang="en-US" dirty="0" smtClean="0">
                <a:ln>
                  <a:solidFill>
                    <a:srgbClr val="FF00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华文琥珀" panose="02010800040101010101" pitchFamily="2" charset="-122"/>
                <a:ea typeface="华文琥珀" panose="02010800040101010101" pitchFamily="2" charset="-122"/>
              </a:rPr>
              <a:t>先来了解一下，什么是档案？</a:t>
            </a:r>
            <a:endParaRPr lang="zh-CN" altLang="en-US" dirty="0">
              <a:ln>
                <a:solidFill>
                  <a:srgbClr val="FF00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华文琥珀" panose="02010800040101010101" pitchFamily="2" charset="-122"/>
              <a:ea typeface="华文琥珀" panose="02010800040101010101" pitchFamily="2" charset="-122"/>
            </a:endParaRPr>
          </a:p>
        </p:txBody>
      </p:sp>
      <p:sp>
        <p:nvSpPr>
          <p:cNvPr id="7" name="矩形 6"/>
          <p:cNvSpPr/>
          <p:nvPr/>
        </p:nvSpPr>
        <p:spPr>
          <a:xfrm>
            <a:off x="857224" y="1643050"/>
            <a:ext cx="7572428" cy="4031873"/>
          </a:xfrm>
          <a:prstGeom prst="rect">
            <a:avLst/>
          </a:prstGeom>
          <a:ln>
            <a:solidFill>
              <a:srgbClr val="C00000"/>
            </a:solidFill>
          </a:ln>
        </p:spPr>
        <p:txBody>
          <a:bodyPr wrap="square">
            <a:spAutoFit/>
          </a:bodyPr>
          <a:lstStyle/>
          <a:p>
            <a:r>
              <a:rPr lang="zh-CN" altLang="en-US" sz="3200" b="1" dirty="0" smtClean="0">
                <a:ln>
                  <a:solidFill>
                    <a:srgbClr val="FF0000"/>
                  </a:solidFill>
                </a:ln>
                <a:solidFill>
                  <a:schemeClr val="bg1"/>
                </a:solidFill>
                <a:effectLst>
                  <a:outerShdw blurRad="38100" dist="38100" dir="2700000" algn="tl">
                    <a:srgbClr val="000000"/>
                  </a:outerShdw>
                </a:effectLst>
                <a:latin typeface="仿宋" panose="02010609060101010101" pitchFamily="49" charset="-122"/>
                <a:ea typeface="仿宋" panose="02010609060101010101" pitchFamily="49" charset="-122"/>
              </a:rPr>
              <a:t>    </a:t>
            </a:r>
            <a:r>
              <a:rPr lang="zh-CN" altLang="en-US" sz="3200" b="1" dirty="0" smtClean="0">
                <a:solidFill>
                  <a:srgbClr val="0070C0"/>
                </a:solidFill>
                <a:effectLst>
                  <a:outerShdw blurRad="38100" dist="38100" dir="2700000" algn="tl">
                    <a:srgbClr val="000000"/>
                  </a:outerShdw>
                </a:effectLst>
                <a:latin typeface="仿宋" panose="02010609060101010101" pitchFamily="49" charset="-122"/>
                <a:ea typeface="仿宋" panose="02010609060101010101" pitchFamily="49" charset="-122"/>
              </a:rPr>
              <a:t>本法所称的档案，是指过去和现在的国家机构、社会组织以及个人从事政治、军事、经济、科学、技术、文化、宗教等活动直接形成的对国家和社会有保存价值的各种文字、图表、声像等不同形式的历史记录。</a:t>
            </a:r>
            <a:endParaRPr lang="en-US" altLang="zh-CN" sz="3200" b="1" dirty="0" smtClean="0">
              <a:solidFill>
                <a:srgbClr val="0070C0"/>
              </a:solidFill>
              <a:effectLst>
                <a:outerShdw blurRad="38100" dist="38100" dir="2700000" algn="tl">
                  <a:srgbClr val="000000"/>
                </a:outerShdw>
              </a:effectLst>
              <a:latin typeface="仿宋" panose="02010609060101010101" pitchFamily="49" charset="-122"/>
              <a:ea typeface="仿宋" panose="02010609060101010101" pitchFamily="49" charset="-122"/>
            </a:endParaRPr>
          </a:p>
          <a:p>
            <a:endParaRPr lang="en-US" altLang="zh-CN" sz="3200" b="1" dirty="0" smtClean="0">
              <a:solidFill>
                <a:srgbClr val="0070C0"/>
              </a:solidFill>
              <a:effectLst>
                <a:outerShdw blurRad="38100" dist="38100" dir="2700000" algn="tl">
                  <a:srgbClr val="000000"/>
                </a:outerShdw>
              </a:effectLst>
              <a:latin typeface="仿宋" panose="02010609060101010101" pitchFamily="49" charset="-122"/>
              <a:ea typeface="仿宋" panose="02010609060101010101" pitchFamily="49" charset="-122"/>
            </a:endParaRPr>
          </a:p>
          <a:p>
            <a:pPr algn="r"/>
            <a:r>
              <a:rPr lang="en-US" altLang="zh-CN" sz="3200" b="1" dirty="0" smtClean="0">
                <a:solidFill>
                  <a:srgbClr val="0070C0"/>
                </a:solidFill>
                <a:effectLst>
                  <a:outerShdw blurRad="38100" dist="38100" dir="2700000" algn="tl">
                    <a:srgbClr val="000000"/>
                  </a:outerShdw>
                </a:effectLst>
                <a:latin typeface="仿宋" panose="02010609060101010101" pitchFamily="49" charset="-122"/>
                <a:ea typeface="仿宋" panose="02010609060101010101" pitchFamily="49" charset="-122"/>
              </a:rPr>
              <a:t>————</a:t>
            </a:r>
            <a:r>
              <a:rPr lang="en-US" sz="3200" b="1" dirty="0" smtClean="0">
                <a:solidFill>
                  <a:srgbClr val="0070C0"/>
                </a:solidFill>
                <a:effectLst>
                  <a:outerShdw blurRad="38100" dist="38100" dir="2700000" algn="tl">
                    <a:srgbClr val="000000"/>
                  </a:outerShdw>
                </a:effectLst>
                <a:latin typeface="仿宋" panose="02010609060101010101" pitchFamily="49" charset="-122"/>
                <a:ea typeface="仿宋" panose="02010609060101010101" pitchFamily="49" charset="-122"/>
              </a:rPr>
              <a:t>《</a:t>
            </a:r>
            <a:r>
              <a:rPr lang="zh-CN" altLang="en-US" sz="3200" b="1" dirty="0" smtClean="0">
                <a:solidFill>
                  <a:srgbClr val="0070C0"/>
                </a:solidFill>
                <a:effectLst>
                  <a:outerShdw blurRad="38100" dist="38100" dir="2700000" algn="tl">
                    <a:srgbClr val="000000"/>
                  </a:outerShdw>
                </a:effectLst>
                <a:latin typeface="仿宋" panose="02010609060101010101" pitchFamily="49" charset="-122"/>
                <a:ea typeface="仿宋" panose="02010609060101010101" pitchFamily="49" charset="-122"/>
              </a:rPr>
              <a:t>中华人民共和国档案法</a:t>
            </a:r>
            <a:r>
              <a:rPr lang="en-US" sz="3200" b="1" dirty="0" smtClean="0">
                <a:solidFill>
                  <a:srgbClr val="0070C0"/>
                </a:solidFill>
                <a:effectLst>
                  <a:outerShdw blurRad="38100" dist="38100" dir="2700000" algn="tl">
                    <a:srgbClr val="000000"/>
                  </a:outerShdw>
                </a:effectLst>
                <a:latin typeface="仿宋" panose="02010609060101010101" pitchFamily="49" charset="-122"/>
                <a:ea typeface="仿宋" panose="02010609060101010101" pitchFamily="49" charset="-122"/>
              </a:rPr>
              <a:t>》</a:t>
            </a:r>
            <a:endParaRPr lang="zh-CN" altLang="en-US" sz="3200" b="1" dirty="0" smtClean="0">
              <a:solidFill>
                <a:srgbClr val="0070C0"/>
              </a:solidFill>
              <a:effectLst>
                <a:outerShdw blurRad="38100" dist="38100" dir="2700000" algn="tl">
                  <a:srgbClr val="000000"/>
                </a:outerShdw>
              </a:effectLst>
              <a:latin typeface="仿宋" panose="02010609060101010101" pitchFamily="49" charset="-122"/>
              <a:ea typeface="仿宋" panose="02010609060101010101" pitchFamily="49" charset="-122"/>
            </a:endParaRPr>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normAutofit/>
            <a:scene3d>
              <a:camera prst="orthographicFront"/>
              <a:lightRig rig="threePt" dir="t"/>
            </a:scene3d>
            <a:sp3d extrusionH="57150" prstMaterial="matte">
              <a:bevelT w="38100" h="38100"/>
            </a:sp3d>
          </a:bodyPr>
          <a:lstStyle/>
          <a:p>
            <a:r>
              <a:rPr lang="zh-CN" altLang="en-US" sz="4800" cap="all" dirty="0" smtClean="0">
                <a:ln>
                  <a:solidFill>
                    <a:srgbClr val="FF0000"/>
                  </a:solidFill>
                </a:ln>
                <a:gradFill>
                  <a:gsLst>
                    <a:gs pos="0">
                      <a:srgbClr val="FFEFD1"/>
                    </a:gs>
                    <a:gs pos="64999">
                      <a:srgbClr val="F0EBD5"/>
                    </a:gs>
                    <a:gs pos="100000">
                      <a:srgbClr val="D1C39F"/>
                    </a:gs>
                  </a:gsLst>
                  <a:lin ang="5400000" scaled="0"/>
                </a:gradFill>
                <a:latin typeface="华文琥珀" panose="02010800040101010101" pitchFamily="2" charset="-122"/>
                <a:ea typeface="华文琥珀" panose="02010800040101010101" pitchFamily="2" charset="-122"/>
              </a:rPr>
              <a:t>先从家庭的含义说起</a:t>
            </a:r>
            <a:endParaRPr lang="zh-CN" altLang="en-US" sz="4800" cap="all" dirty="0">
              <a:ln>
                <a:solidFill>
                  <a:srgbClr val="FF0000"/>
                </a:solidFill>
              </a:ln>
              <a:gradFill>
                <a:gsLst>
                  <a:gs pos="0">
                    <a:srgbClr val="FFEFD1"/>
                  </a:gs>
                  <a:gs pos="64999">
                    <a:srgbClr val="F0EBD5"/>
                  </a:gs>
                  <a:gs pos="100000">
                    <a:srgbClr val="D1C39F"/>
                  </a:gs>
                </a:gsLst>
                <a:lin ang="5400000" scaled="0"/>
              </a:gradFill>
              <a:latin typeface="华文琥珀" panose="02010800040101010101" pitchFamily="2" charset="-122"/>
              <a:ea typeface="华文琥珀" panose="02010800040101010101" pitchFamily="2" charset="-122"/>
            </a:endParaRPr>
          </a:p>
        </p:txBody>
      </p:sp>
      <p:sp>
        <p:nvSpPr>
          <p:cNvPr id="6" name="副标题 5"/>
          <p:cNvSpPr>
            <a:spLocks noGrp="1"/>
          </p:cNvSpPr>
          <p:nvPr>
            <p:ph type="subTitle" idx="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幸福家庭01.jpg"/>
          <p:cNvPicPr>
            <a:picLocks noChangeAspect="1"/>
          </p:cNvPicPr>
          <p:nvPr/>
        </p:nvPicPr>
        <p:blipFill>
          <a:blip r:embed="rId1" cstate="print"/>
          <a:stretch>
            <a:fillRect/>
          </a:stretch>
        </p:blipFill>
        <p:spPr>
          <a:xfrm>
            <a:off x="1500166" y="2428868"/>
            <a:ext cx="6429420" cy="3924207"/>
          </a:xfrm>
          <a:prstGeom prst="rect">
            <a:avLst/>
          </a:prstGeom>
        </p:spPr>
      </p:pic>
      <p:sp>
        <p:nvSpPr>
          <p:cNvPr id="3" name="内容占位符 2"/>
          <p:cNvSpPr>
            <a:spLocks noGrp="1"/>
          </p:cNvSpPr>
          <p:nvPr>
            <p:ph idx="1"/>
          </p:nvPr>
        </p:nvSpPr>
        <p:spPr>
          <a:xfrm>
            <a:off x="714348" y="714356"/>
            <a:ext cx="7498080" cy="2624142"/>
          </a:xfrm>
          <a:noFill/>
          <a:ln>
            <a:noFill/>
          </a:ln>
        </p:spPr>
        <p:style>
          <a:lnRef idx="2">
            <a:schemeClr val="accent5"/>
          </a:lnRef>
          <a:fillRef idx="1">
            <a:schemeClr val="lt1"/>
          </a:fillRef>
          <a:effectRef idx="0">
            <a:schemeClr val="accent5"/>
          </a:effectRef>
          <a:fontRef idx="minor">
            <a:schemeClr val="dk1"/>
          </a:fontRef>
        </p:style>
        <p:txBody>
          <a:bodyPr/>
          <a:lstStyle/>
          <a:p>
            <a:pPr marL="0" lvl="1" indent="716280">
              <a:buNone/>
            </a:pPr>
            <a:r>
              <a:rPr lang="zh-CN" altLang="en-US" b="1" dirty="0" smtClean="0">
                <a:ln w="31550" cmpd="sng">
                  <a:gradFill>
                    <a:gsLst>
                      <a:gs pos="70000">
                        <a:schemeClr val="bg1"/>
                      </a:gs>
                      <a:gs pos="0">
                        <a:schemeClr val="accent6">
                          <a:tint val="77000"/>
                          <a:satMod val="180000"/>
                        </a:schemeClr>
                      </a:gs>
                    </a:gsLst>
                    <a:lin ang="5400000"/>
                  </a:gradFill>
                  <a:prstDash val="solid"/>
                </a:ln>
                <a:solidFill>
                  <a:srgbClr val="C00000"/>
                </a:solidFill>
                <a:effectLst>
                  <a:outerShdw blurRad="50800" dist="40000" dir="5400000" algn="tl" rotWithShape="0">
                    <a:srgbClr val="000000">
                      <a:shade val="5000"/>
                      <a:satMod val="120000"/>
                      <a:alpha val="33000"/>
                    </a:srgbClr>
                  </a:outerShdw>
                </a:effectLst>
                <a:latin typeface="华文琥珀" panose="02010800040101010101" pitchFamily="2" charset="-122"/>
                <a:ea typeface="华文琥珀" panose="02010800040101010101" pitchFamily="2" charset="-122"/>
              </a:rPr>
              <a:t>家庭的产生，应该是人类文明时代开始的标志之一，推动人类社会从蛮荒进入文明时代。</a:t>
            </a:r>
            <a:endParaRPr lang="en-US" altLang="zh-CN" b="1" dirty="0" smtClean="0">
              <a:ln w="31550" cmpd="sng">
                <a:gradFill>
                  <a:gsLst>
                    <a:gs pos="70000">
                      <a:schemeClr val="bg1"/>
                    </a:gs>
                    <a:gs pos="0">
                      <a:schemeClr val="accent6">
                        <a:tint val="77000"/>
                        <a:satMod val="180000"/>
                      </a:schemeClr>
                    </a:gs>
                  </a:gsLst>
                  <a:lin ang="5400000"/>
                </a:gradFill>
                <a:prstDash val="solid"/>
              </a:ln>
              <a:solidFill>
                <a:srgbClr val="C00000"/>
              </a:solidFill>
              <a:effectLst>
                <a:outerShdw blurRad="50800" dist="40000" dir="5400000" algn="tl" rotWithShape="0">
                  <a:srgbClr val="000000">
                    <a:shade val="5000"/>
                    <a:satMod val="120000"/>
                    <a:alpha val="33000"/>
                  </a:srgbClr>
                </a:outerShdw>
              </a:effectLst>
              <a:latin typeface="华文琥珀" panose="02010800040101010101" pitchFamily="2" charset="-122"/>
              <a:ea typeface="华文琥珀" panose="02010800040101010101" pitchFamily="2" charset="-122"/>
            </a:endParaRPr>
          </a:p>
          <a:p>
            <a:pPr marL="0" lvl="1" indent="716280">
              <a:buNone/>
            </a:pPr>
            <a:r>
              <a:rPr lang="zh-CN" altLang="en-US" b="1" dirty="0" smtClean="0">
                <a:ln w="31550" cmpd="sng">
                  <a:gradFill>
                    <a:gsLst>
                      <a:gs pos="70000">
                        <a:schemeClr val="bg1"/>
                      </a:gs>
                      <a:gs pos="0">
                        <a:schemeClr val="accent6">
                          <a:tint val="77000"/>
                          <a:satMod val="180000"/>
                        </a:schemeClr>
                      </a:gs>
                    </a:gsLst>
                    <a:lin ang="5400000"/>
                  </a:gradFill>
                  <a:prstDash val="solid"/>
                </a:ln>
                <a:solidFill>
                  <a:srgbClr val="C00000"/>
                </a:solidFill>
                <a:effectLst>
                  <a:outerShdw blurRad="50800" dist="40000" dir="5400000" algn="tl" rotWithShape="0">
                    <a:srgbClr val="000000">
                      <a:shade val="5000"/>
                      <a:satMod val="120000"/>
                      <a:alpha val="33000"/>
                    </a:srgbClr>
                  </a:outerShdw>
                </a:effectLst>
                <a:latin typeface="华文琥珀" panose="02010800040101010101" pitchFamily="2" charset="-122"/>
                <a:ea typeface="华文琥珀" panose="02010800040101010101" pitchFamily="2" charset="-122"/>
              </a:rPr>
              <a:t>家庭，是人类社会生活的最基本的组织形式。</a:t>
            </a:r>
            <a:endParaRPr lang="zh-CN" altLang="en-US" b="1" dirty="0">
              <a:ln w="31550" cmpd="sng">
                <a:gradFill>
                  <a:gsLst>
                    <a:gs pos="70000">
                      <a:schemeClr val="bg1"/>
                    </a:gs>
                    <a:gs pos="0">
                      <a:schemeClr val="accent6">
                        <a:tint val="77000"/>
                        <a:satMod val="180000"/>
                      </a:schemeClr>
                    </a:gs>
                  </a:gsLst>
                  <a:lin ang="5400000"/>
                </a:gradFill>
                <a:prstDash val="solid"/>
              </a:ln>
              <a:solidFill>
                <a:srgbClr val="C00000"/>
              </a:solidFill>
              <a:effectLst>
                <a:outerShdw blurRad="50800" dist="40000" dir="5400000" algn="tl" rotWithShape="0">
                  <a:srgbClr val="000000">
                    <a:shade val="5000"/>
                    <a:satMod val="120000"/>
                    <a:alpha val="33000"/>
                  </a:srgbClr>
                </a:outerShdw>
              </a:effectLst>
            </a:endParaRPr>
          </a:p>
        </p:txBody>
      </p:sp>
      <p:sp>
        <p:nvSpPr>
          <p:cNvPr id="5" name="灯片编号占位符 4"/>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3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3543296" cy="1011222"/>
          </a:xfrm>
        </p:spPr>
        <p:txBody>
          <a:bodyPr/>
          <a:lstStyle/>
          <a:p>
            <a:r>
              <a:rPr lang="zh-CN" altLang="en-US" dirty="0" smtClean="0"/>
              <a:t>什么是家庭？</a:t>
            </a:r>
            <a:endParaRPr lang="zh-CN" altLang="en-US" dirty="0"/>
          </a:p>
        </p:txBody>
      </p:sp>
      <p:pic>
        <p:nvPicPr>
          <p:cNvPr id="5" name="图片 4" descr="房屋.jpg"/>
          <p:cNvPicPr>
            <a:picLocks noChangeAspect="1"/>
          </p:cNvPicPr>
          <p:nvPr/>
        </p:nvPicPr>
        <p:blipFill>
          <a:blip r:embed="rId1" cstate="print"/>
          <a:stretch>
            <a:fillRect/>
          </a:stretch>
        </p:blipFill>
        <p:spPr>
          <a:xfrm>
            <a:off x="5572132" y="1643050"/>
            <a:ext cx="3281682" cy="3643338"/>
          </a:xfrm>
          <a:prstGeom prst="rect">
            <a:avLst/>
          </a:prstGeom>
        </p:spPr>
      </p:pic>
      <p:pic>
        <p:nvPicPr>
          <p:cNvPr id="6" name="图片 5" descr="猪 动图.gif"/>
          <p:cNvPicPr>
            <a:picLocks noChangeAspect="1"/>
          </p:cNvPicPr>
          <p:nvPr/>
        </p:nvPicPr>
        <p:blipFill>
          <a:blip r:embed="rId2" cstate="print"/>
          <a:stretch>
            <a:fillRect/>
          </a:stretch>
        </p:blipFill>
        <p:spPr>
          <a:xfrm>
            <a:off x="6000760" y="3286124"/>
            <a:ext cx="2412293" cy="1857388"/>
          </a:xfrm>
          <a:prstGeom prst="rect">
            <a:avLst/>
          </a:prstGeom>
        </p:spPr>
      </p:pic>
      <p:sp>
        <p:nvSpPr>
          <p:cNvPr id="7" name="灯片编号占位符 6"/>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9" name="图片 8" descr="家字演变1.jpg"/>
          <p:cNvPicPr>
            <a:picLocks noChangeAspect="1"/>
          </p:cNvPicPr>
          <p:nvPr/>
        </p:nvPicPr>
        <p:blipFill>
          <a:blip r:embed="rId3" cstate="print"/>
          <a:stretch>
            <a:fillRect/>
          </a:stretch>
        </p:blipFill>
        <p:spPr>
          <a:xfrm>
            <a:off x="1000100" y="1500174"/>
            <a:ext cx="3569361" cy="2428892"/>
          </a:xfrm>
          <a:prstGeom prst="rect">
            <a:avLst/>
          </a:prstGeom>
        </p:spPr>
      </p:pic>
      <p:pic>
        <p:nvPicPr>
          <p:cNvPr id="11" name="图片 10" descr="家字演变2.jpg"/>
          <p:cNvPicPr>
            <a:picLocks noChangeAspect="1"/>
          </p:cNvPicPr>
          <p:nvPr/>
        </p:nvPicPr>
        <p:blipFill>
          <a:blip r:embed="rId4" cstate="print"/>
          <a:stretch>
            <a:fillRect/>
          </a:stretch>
        </p:blipFill>
        <p:spPr>
          <a:xfrm>
            <a:off x="1000100" y="3929066"/>
            <a:ext cx="3571900" cy="2430619"/>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Bottom)">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graphicFrame>
        <p:nvGraphicFramePr>
          <p:cNvPr id="4" name="内容占位符 3"/>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灯片编号占位符 4"/>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graphicFrame>
        <p:nvGraphicFramePr>
          <p:cNvPr id="6" name="内容占位符 5"/>
          <p:cNvGraphicFramePr>
            <a:graphicFrameLocks noGrp="1"/>
          </p:cNvGraphicFramePr>
          <p:nvPr>
            <p:ph idx="4294967295"/>
          </p:nvPr>
        </p:nvGraphicFramePr>
        <p:xfrm>
          <a:off x="500034" y="1000108"/>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我国家庭生活方式的转变</a:t>
            </a:r>
            <a:endParaRPr lang="zh-CN" altLang="en-US" dirty="0"/>
          </a:p>
        </p:txBody>
      </p:sp>
      <p:graphicFrame>
        <p:nvGraphicFramePr>
          <p:cNvPr id="6" name="内容占位符 5"/>
          <p:cNvGraphicFramePr>
            <a:graphicFrameLocks noGrp="1"/>
          </p:cNvGraphicFramePr>
          <p:nvPr>
            <p:ph idx="1"/>
          </p:nvPr>
        </p:nvGraphicFramePr>
        <p:xfrm>
          <a:off x="571472" y="164305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文化型家庭生活方式</a:t>
            </a:r>
            <a:endParaRPr lang="zh-CN" altLang="en-US" dirty="0"/>
          </a:p>
        </p:txBody>
      </p:sp>
      <p:graphicFrame>
        <p:nvGraphicFramePr>
          <p:cNvPr id="6" name="内容占位符 5"/>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368412"/>
          </a:xfrm>
        </p:spPr>
        <p:txBody>
          <a:bodyPr>
            <a:normAutofit fontScale="90000"/>
          </a:bodyPr>
          <a:lstStyle/>
          <a:p>
            <a:pPr indent="811530" algn="l">
              <a:lnSpc>
                <a:spcPct val="150000"/>
              </a:lnSpc>
            </a:pPr>
            <a:r>
              <a:rPr lang="zh-CN" altLang="en-US" sz="3200" dirty="0" smtClean="0"/>
              <a:t>建立家庭档案，是科学管理家庭和建设家庭文化的有效方式</a:t>
            </a:r>
            <a:endParaRPr lang="zh-CN" altLang="en-US" sz="3200" dirty="0"/>
          </a:p>
        </p:txBody>
      </p:sp>
      <p:graphicFrame>
        <p:nvGraphicFramePr>
          <p:cNvPr id="4" name="内容占位符 3"/>
          <p:cNvGraphicFramePr>
            <a:graphicFrameLocks noGrp="1"/>
          </p:cNvGraphicFramePr>
          <p:nvPr>
            <p:ph idx="1"/>
          </p:nvPr>
        </p:nvGraphicFramePr>
        <p:xfrm>
          <a:off x="1214414" y="1928802"/>
          <a:ext cx="7072362" cy="418625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灯片编号占位符 4"/>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家庭档案的定义</a:t>
            </a:r>
            <a:endParaRPr lang="zh-CN" altLang="en-US" dirty="0"/>
          </a:p>
        </p:txBody>
      </p:sp>
      <p:sp>
        <p:nvSpPr>
          <p:cNvPr id="3" name="内容占位符 2"/>
          <p:cNvSpPr>
            <a:spLocks noGrp="1"/>
          </p:cNvSpPr>
          <p:nvPr>
            <p:ph idx="1"/>
          </p:nvPr>
        </p:nvSpPr>
        <p:spPr/>
        <p:txBody>
          <a:bodyPr/>
          <a:lstStyle/>
          <a:p>
            <a:r>
              <a:rPr lang="zh-CN" altLang="zh-CN" dirty="0" smtClean="0"/>
              <a:t>我们选用沈阳市档案局荆绍福同志编著的《家庭档案管理概论》一书中关于家庭档案的定义：</a:t>
            </a:r>
            <a:endParaRPr lang="zh-CN" altLang="zh-CN" dirty="0" smtClean="0"/>
          </a:p>
          <a:p>
            <a:pPr>
              <a:buFont typeface="Wingdings" panose="05000000000000000000" pitchFamily="2" charset="2"/>
              <a:buChar char="p"/>
            </a:pPr>
            <a:r>
              <a:rPr lang="zh-CN" altLang="zh-CN" b="1" dirty="0" smtClean="0">
                <a:solidFill>
                  <a:srgbClr val="0070C0"/>
                </a:solidFill>
                <a:latin typeface="楷体" panose="02010609060101010101" pitchFamily="49" charset="-122"/>
                <a:ea typeface="楷体" panose="02010609060101010101" pitchFamily="49" charset="-122"/>
              </a:rPr>
              <a:t>家庭档案是家庭及其成员在家庭生活中形成和在社会活动中形成可归属个人的，保存备查的文字、图表、音像及其他各种形式的历史记录。</a:t>
            </a: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工作.jpg"/>
          <p:cNvPicPr>
            <a:picLocks noChangeAspect="1"/>
          </p:cNvPicPr>
          <p:nvPr/>
        </p:nvPicPr>
        <p:blipFill>
          <a:blip r:embed="rId1" cstate="print"/>
          <a:stretch>
            <a:fillRect/>
          </a:stretch>
        </p:blipFill>
        <p:spPr>
          <a:xfrm>
            <a:off x="1115616" y="1700808"/>
            <a:ext cx="2135750" cy="2000264"/>
          </a:xfrm>
          <a:prstGeom prst="rect">
            <a:avLst/>
          </a:prstGeom>
          <a:ln w="50800">
            <a:solidFill>
              <a:srgbClr val="00B050"/>
            </a:solidFill>
          </a:ln>
        </p:spPr>
      </p:pic>
      <p:pic>
        <p:nvPicPr>
          <p:cNvPr id="7" name="图片 6" descr="学习.jpg"/>
          <p:cNvPicPr>
            <a:picLocks noChangeAspect="1"/>
          </p:cNvPicPr>
          <p:nvPr/>
        </p:nvPicPr>
        <p:blipFill>
          <a:blip r:embed="rId2" cstate="print"/>
          <a:stretch>
            <a:fillRect/>
          </a:stretch>
        </p:blipFill>
        <p:spPr>
          <a:xfrm>
            <a:off x="3643306" y="1500174"/>
            <a:ext cx="2000264" cy="2000264"/>
          </a:xfrm>
          <a:prstGeom prst="rect">
            <a:avLst/>
          </a:prstGeom>
          <a:ln w="50800" cmpd="sng">
            <a:solidFill>
              <a:srgbClr val="00B050">
                <a:alpha val="66000"/>
              </a:srgbClr>
            </a:solidFill>
          </a:ln>
        </p:spPr>
      </p:pic>
      <p:pic>
        <p:nvPicPr>
          <p:cNvPr id="8" name="图片 7" descr="生活小图.jpg"/>
          <p:cNvPicPr>
            <a:picLocks noChangeAspect="1"/>
          </p:cNvPicPr>
          <p:nvPr/>
        </p:nvPicPr>
        <p:blipFill>
          <a:blip r:embed="rId3" cstate="print"/>
          <a:stretch>
            <a:fillRect/>
          </a:stretch>
        </p:blipFill>
        <p:spPr>
          <a:xfrm>
            <a:off x="6072198" y="1690185"/>
            <a:ext cx="2012946" cy="2012946"/>
          </a:xfrm>
          <a:prstGeom prst="rect">
            <a:avLst/>
          </a:prstGeom>
          <a:ln w="50800">
            <a:solidFill>
              <a:srgbClr val="00B050"/>
            </a:solidFill>
          </a:ln>
        </p:spPr>
      </p:pic>
      <p:sp>
        <p:nvSpPr>
          <p:cNvPr id="2" name="标题 1"/>
          <p:cNvSpPr>
            <a:spLocks noGrp="1"/>
          </p:cNvSpPr>
          <p:nvPr>
            <p:ph type="title"/>
          </p:nvPr>
        </p:nvSpPr>
        <p:spPr/>
        <p:txBody>
          <a:bodyPr>
            <a:noAutofit/>
          </a:bodyPr>
          <a:lstStyle/>
          <a:p>
            <a:r>
              <a:rPr lang="zh-CN" altLang="en-US" sz="2800" dirty="0" smtClean="0"/>
              <a:t>这些记录是家庭及其成员弥足珍贵的历史记载</a:t>
            </a:r>
            <a:endParaRPr lang="zh-CN" altLang="en-US" sz="2800" dirty="0"/>
          </a:p>
        </p:txBody>
      </p:sp>
      <p:sp>
        <p:nvSpPr>
          <p:cNvPr id="5" name="内容占位符 4"/>
          <p:cNvSpPr>
            <a:spLocks noGrp="1"/>
          </p:cNvSpPr>
          <p:nvPr>
            <p:ph idx="1"/>
          </p:nvPr>
        </p:nvSpPr>
        <p:spPr>
          <a:xfrm>
            <a:off x="428596" y="1776499"/>
            <a:ext cx="8229600" cy="4686320"/>
          </a:xfrm>
        </p:spPr>
        <p:txBody>
          <a:bodyPr/>
          <a:lstStyle/>
          <a:p>
            <a:endParaRPr lang="zh-CN" altLang="en-US" dirty="0" smtClean="0"/>
          </a:p>
          <a:p>
            <a:endParaRPr lang="zh-CN" altLang="en-US" dirty="0"/>
          </a:p>
        </p:txBody>
      </p:sp>
      <p:sp>
        <p:nvSpPr>
          <p:cNvPr id="3" name="灯片编号占位符 2"/>
          <p:cNvSpPr>
            <a:spLocks noGrp="1"/>
          </p:cNvSpPr>
          <p:nvPr>
            <p:ph type="sldNum" sz="quarter" idx="12"/>
          </p:nvPr>
        </p:nvSpPr>
        <p:spPr/>
        <p:txBody>
          <a:bodyPr/>
          <a:lstStyle/>
          <a:p>
            <a:fld id="{CB0CA50D-1D62-486C-90A0-DA8238D36869}" type="slidenum">
              <a:rPr lang="zh-CN" altLang="en-US" smtClean="0"/>
            </a:fld>
            <a:endParaRPr lang="zh-CN" altLang="en-US"/>
          </a:p>
        </p:txBody>
      </p:sp>
      <p:graphicFrame>
        <p:nvGraphicFramePr>
          <p:cNvPr id="6" name="图示 5"/>
          <p:cNvGraphicFramePr/>
          <p:nvPr/>
        </p:nvGraphicFramePr>
        <p:xfrm>
          <a:off x="1785918" y="2643182"/>
          <a:ext cx="5715040" cy="3571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图片 10"/>
          <p:cNvPicPr>
            <a:picLocks noChangeAspect="1"/>
          </p:cNvPicPr>
          <p:nvPr/>
        </p:nvPicPr>
        <p:blipFill>
          <a:blip r:embed="rId9"/>
          <a:stretch>
            <a:fillRect/>
          </a:stretch>
        </p:blipFill>
        <p:spPr>
          <a:xfrm>
            <a:off x="5762625" y="5038725"/>
            <a:ext cx="1127125" cy="1129030"/>
          </a:xfrm>
          <a:prstGeom prst="rect">
            <a:avLst/>
          </a:prstGeom>
        </p:spPr>
      </p:pic>
      <p:pic>
        <p:nvPicPr>
          <p:cNvPr id="12" name="图片 11"/>
          <p:cNvPicPr>
            <a:picLocks noChangeAspect="1"/>
          </p:cNvPicPr>
          <p:nvPr/>
        </p:nvPicPr>
        <p:blipFill>
          <a:blip r:embed="rId10"/>
          <a:stretch>
            <a:fillRect/>
          </a:stretch>
        </p:blipFill>
        <p:spPr>
          <a:xfrm>
            <a:off x="7250430" y="5024120"/>
            <a:ext cx="1205230" cy="1062355"/>
          </a:xfrm>
          <a:prstGeom prst="rect">
            <a:avLst/>
          </a:prstGeom>
        </p:spPr>
      </p:pic>
      <p:pic>
        <p:nvPicPr>
          <p:cNvPr id="13" name="图片 12"/>
          <p:cNvPicPr>
            <a:picLocks noChangeAspect="1"/>
          </p:cNvPicPr>
          <p:nvPr/>
        </p:nvPicPr>
        <p:blipFill>
          <a:blip r:embed="rId11"/>
          <a:stretch>
            <a:fillRect/>
          </a:stretch>
        </p:blipFill>
        <p:spPr>
          <a:xfrm>
            <a:off x="730885" y="5029835"/>
            <a:ext cx="1169035" cy="1096645"/>
          </a:xfrm>
          <a:prstGeom prst="rect">
            <a:avLst/>
          </a:prstGeom>
        </p:spPr>
      </p:pic>
      <p:pic>
        <p:nvPicPr>
          <p:cNvPr id="14" name="图片 13"/>
          <p:cNvPicPr>
            <a:picLocks noChangeAspect="1"/>
          </p:cNvPicPr>
          <p:nvPr/>
        </p:nvPicPr>
        <p:blipFill>
          <a:blip r:embed="rId12"/>
          <a:stretch>
            <a:fillRect/>
          </a:stretch>
        </p:blipFill>
        <p:spPr>
          <a:xfrm>
            <a:off x="2267585" y="4984750"/>
            <a:ext cx="1158875" cy="1101725"/>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1000"/>
                                        <p:tgtEl>
                                          <p:spTgt spid="6"/>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lide(fromBottom)">
                                      <p:cBhvr>
                                        <p:cTn id="11" dur="1000"/>
                                        <p:tgtEl>
                                          <p:spTgt spid="9"/>
                                        </p:tgtEl>
                                      </p:cBhvr>
                                    </p:animEffect>
                                  </p:childTnLst>
                                </p:cTn>
                              </p:par>
                            </p:childTnLst>
                          </p:cTn>
                        </p:par>
                        <p:par>
                          <p:cTn id="12" fill="hold">
                            <p:stCondLst>
                              <p:cond delay="2000"/>
                            </p:stCondLst>
                            <p:childTnLst>
                              <p:par>
                                <p:cTn id="13" presetID="1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slide(fromBottom)">
                                      <p:cBhvr>
                                        <p:cTn id="15" dur="1000"/>
                                        <p:tgtEl>
                                          <p:spTgt spid="7"/>
                                        </p:tgtEl>
                                      </p:cBhvr>
                                    </p:animEffect>
                                  </p:childTnLst>
                                </p:cTn>
                              </p:par>
                            </p:childTnLst>
                          </p:cTn>
                        </p:par>
                        <p:par>
                          <p:cTn id="16" fill="hold">
                            <p:stCondLst>
                              <p:cond delay="3000"/>
                            </p:stCondLst>
                            <p:childTnLst>
                              <p:par>
                                <p:cTn id="17" presetID="1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slide(fromBottom)">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chor="ctr">
            <a:normAutofit/>
          </a:bodyPr>
          <a:lstStyle/>
          <a:p>
            <a:pPr>
              <a:lnSpc>
                <a:spcPct val="150000"/>
              </a:lnSpc>
            </a:pPr>
            <a:r>
              <a:rPr lang="en-US" altLang="zh-CN" sz="2800" dirty="0" smtClean="0">
                <a:solidFill>
                  <a:srgbClr val="0070C0"/>
                </a:solidFill>
              </a:rPr>
              <a:t>1</a:t>
            </a:r>
            <a:r>
              <a:rPr lang="zh-CN" altLang="en-US" sz="2800" dirty="0" smtClean="0">
                <a:solidFill>
                  <a:srgbClr val="0070C0"/>
                </a:solidFill>
              </a:rPr>
              <a:t>、从形成者看，无论是党政机关、人民团体、企业事业单位或其他组织形式，还是个人都会产生档案。在公务活动中形成的档案，称之为公务档案。个人形成的档案则比较复杂，一般讲，个人在公务活动中形成的档案，属于公务档案的范畴；在家庭生活中、在私人交往中形成的档案，属于私人档案或家庭档案。</a:t>
            </a:r>
            <a:endParaRPr lang="zh-CN" altLang="en-US" sz="2800" dirty="0" smtClean="0">
              <a:solidFill>
                <a:srgbClr val="0070C0"/>
              </a:solidFill>
            </a:endParaRPr>
          </a:p>
          <a:p>
            <a:pPr>
              <a:buFont typeface="Wingdings" panose="05000000000000000000" pitchFamily="2" charset="2"/>
              <a:buNone/>
              <a:defRPr/>
            </a:pPr>
            <a:endParaRPr lang="zh-CN" altLang="en-US" sz="2800" dirty="0"/>
          </a:p>
        </p:txBody>
      </p:sp>
      <p:sp>
        <p:nvSpPr>
          <p:cNvPr id="5123" name="标题 3"/>
          <p:cNvSpPr>
            <a:spLocks noGrp="1"/>
          </p:cNvSpPr>
          <p:nvPr>
            <p:ph type="title"/>
          </p:nvPr>
        </p:nvSpPr>
        <p:spPr/>
        <p:txBody>
          <a:bodyPr/>
          <a:lstStyle/>
          <a:p>
            <a:r>
              <a:rPr lang="zh-CN" altLang="en-US" smtClean="0"/>
              <a:t>定义解读</a:t>
            </a:r>
            <a:endParaRPr lang="zh-CN" altLang="en-US" smtClean="0"/>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p:nvPr>
        </p:nvSpPr>
        <p:spPr/>
        <p:txBody>
          <a:bodyPr>
            <a:normAutofit/>
            <a:scene3d>
              <a:camera prst="orthographicFront"/>
              <a:lightRig rig="threePt" dir="t"/>
            </a:scene3d>
            <a:sp3d extrusionH="57150">
              <a:bevelT w="38100" h="38100"/>
            </a:sp3d>
          </a:bodyPr>
          <a:lstStyle/>
          <a:p>
            <a:r>
              <a:rPr lang="zh-CN" altLang="en-US" sz="4800" cap="all" dirty="0" smtClean="0">
                <a:ln>
                  <a:solidFill>
                    <a:srgbClr val="FF00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华文琥珀" panose="02010800040101010101" pitchFamily="2" charset="-122"/>
                <a:ea typeface="华文琥珀" panose="02010800040101010101" pitchFamily="2" charset="-122"/>
              </a:rPr>
              <a:t>家庭档案的作用</a:t>
            </a:r>
            <a:endParaRPr lang="zh-CN" altLang="en-US" sz="4800" cap="all" dirty="0" smtClean="0">
              <a:ln>
                <a:solidFill>
                  <a:srgbClr val="FF0000"/>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atin typeface="华文琥珀" panose="02010800040101010101" pitchFamily="2" charset="-122"/>
              <a:ea typeface="华文琥珀" panose="02010800040101010101" pitchFamily="2" charset="-122"/>
            </a:endParaRPr>
          </a:p>
        </p:txBody>
      </p:sp>
      <p:sp>
        <p:nvSpPr>
          <p:cNvPr id="7" name="副标题 6"/>
          <p:cNvSpPr>
            <a:spLocks noGrp="1"/>
          </p:cNvSpPr>
          <p:nvPr>
            <p:ph type="subTitle" idx="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200" dirty="0" smtClean="0"/>
              <a:t>（一）维护家庭及成员合法权益的法律依据</a:t>
            </a:r>
            <a:endParaRPr lang="zh-CN" altLang="en-US" sz="3200" dirty="0"/>
          </a:p>
        </p:txBody>
      </p:sp>
      <p:sp>
        <p:nvSpPr>
          <p:cNvPr id="3" name="内容占位符 2"/>
          <p:cNvSpPr>
            <a:spLocks noGrp="1"/>
          </p:cNvSpPr>
          <p:nvPr>
            <p:ph idx="1"/>
          </p:nvPr>
        </p:nvSpPr>
        <p:spPr/>
        <p:txBody>
          <a:bodyPr/>
          <a:lstStyle/>
          <a:p>
            <a:pPr>
              <a:buNone/>
            </a:pPr>
            <a:endParaRPr lang="zh-CN" altLang="en-US" dirty="0" smtClean="0"/>
          </a:p>
          <a:p>
            <a:pPr>
              <a:buNone/>
            </a:pP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graphicFrame>
        <p:nvGraphicFramePr>
          <p:cNvPr id="5" name="图示 4"/>
          <p:cNvGraphicFramePr/>
          <p:nvPr/>
        </p:nvGraphicFramePr>
        <p:xfrm>
          <a:off x="1071538" y="1500174"/>
          <a:ext cx="7000924" cy="467520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graphicFrame>
        <p:nvGraphicFramePr>
          <p:cNvPr id="5" name="内容占位符 4"/>
          <p:cNvGraphicFramePr>
            <a:graphicFrameLocks noGrp="1"/>
          </p:cNvGraphicFramePr>
          <p:nvPr>
            <p:ph idx="1"/>
          </p:nvPr>
        </p:nvGraphicFramePr>
        <p:xfrm>
          <a:off x="1071538" y="1357298"/>
          <a:ext cx="7072362"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dirty="0" smtClean="0"/>
              <a:t>（二）家庭日常生活管理的得力助手</a:t>
            </a:r>
            <a:endParaRPr lang="zh-CN" altLang="en-US" sz="3600" dirty="0"/>
          </a:p>
        </p:txBody>
      </p:sp>
      <p:graphicFrame>
        <p:nvGraphicFramePr>
          <p:cNvPr id="5" name="内容占位符 4"/>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学习二.jpg"/>
          <p:cNvPicPr>
            <a:picLocks noChangeAspect="1"/>
          </p:cNvPicPr>
          <p:nvPr/>
        </p:nvPicPr>
        <p:blipFill>
          <a:blip r:embed="rId1" cstate="print"/>
          <a:stretch>
            <a:fillRect/>
          </a:stretch>
        </p:blipFill>
        <p:spPr>
          <a:xfrm>
            <a:off x="2584174" y="4786322"/>
            <a:ext cx="6559826" cy="1571636"/>
          </a:xfrm>
          <a:prstGeom prst="rect">
            <a:avLst/>
          </a:prstGeom>
        </p:spPr>
      </p:pic>
      <p:sp>
        <p:nvSpPr>
          <p:cNvPr id="3" name="内容占位符 2"/>
          <p:cNvSpPr>
            <a:spLocks noGrp="1"/>
          </p:cNvSpPr>
          <p:nvPr>
            <p:ph idx="1"/>
          </p:nvPr>
        </p:nvSpPr>
        <p:spPr>
          <a:xfrm>
            <a:off x="500034" y="1928802"/>
            <a:ext cx="8229600" cy="4000528"/>
          </a:xfrm>
        </p:spPr>
        <p:txBody>
          <a:bodyPr/>
          <a:lstStyle/>
          <a:p>
            <a:pPr>
              <a:lnSpc>
                <a:spcPct val="150000"/>
              </a:lnSpc>
            </a:pPr>
            <a:r>
              <a:rPr lang="zh-CN" altLang="en-US" sz="2800" b="1" dirty="0" smtClean="0">
                <a:solidFill>
                  <a:srgbClr val="0070C0"/>
                </a:solidFill>
                <a:latin typeface="楷体" panose="02010609060101010101" pitchFamily="49" charset="-122"/>
                <a:ea typeface="楷体" panose="02010609060101010101" pitchFamily="49" charset="-122"/>
              </a:rPr>
              <a:t>许多家庭生活管理实践证明，家庭档案是家庭日常生活管理的得力帮手，建立家庭档案，利用家庭档案，会大大改善家庭管理状况，提高家庭生活水平和生活质量。</a:t>
            </a:r>
            <a:endParaRPr lang="zh-CN" altLang="en-US" sz="2800" b="1" dirty="0" smtClean="0">
              <a:solidFill>
                <a:srgbClr val="0070C0"/>
              </a:solidFill>
              <a:latin typeface="楷体" panose="02010609060101010101" pitchFamily="49" charset="-122"/>
              <a:ea typeface="楷体" panose="02010609060101010101" pitchFamily="49" charset="-122"/>
            </a:endParaRPr>
          </a:p>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5" name="图片 4" descr="理财一.jpg"/>
          <p:cNvPicPr>
            <a:picLocks noChangeAspect="1"/>
          </p:cNvPicPr>
          <p:nvPr/>
        </p:nvPicPr>
        <p:blipFill>
          <a:blip r:embed="rId2" cstate="print"/>
          <a:stretch>
            <a:fillRect/>
          </a:stretch>
        </p:blipFill>
        <p:spPr>
          <a:xfrm>
            <a:off x="0" y="428604"/>
            <a:ext cx="5715008" cy="1514413"/>
          </a:xfrm>
          <a:prstGeom prst="rect">
            <a:avLst/>
          </a:prstGeom>
        </p:spPr>
      </p:pic>
    </p:spTree>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dirty="0" smtClean="0"/>
              <a:t>（三）是家庭教育的生动教材</a:t>
            </a:r>
            <a:endParaRPr lang="zh-CN" altLang="en-US" sz="3600" dirty="0"/>
          </a:p>
        </p:txBody>
      </p:sp>
      <p:sp>
        <p:nvSpPr>
          <p:cNvPr id="3" name="内容占位符 2"/>
          <p:cNvSpPr>
            <a:spLocks noGrp="1"/>
          </p:cNvSpPr>
          <p:nvPr>
            <p:ph idx="1"/>
          </p:nvPr>
        </p:nvSpPr>
        <p:spPr>
          <a:xfrm>
            <a:off x="357158" y="1285860"/>
            <a:ext cx="8229600" cy="4686320"/>
          </a:xfrm>
        </p:spPr>
        <p:txBody>
          <a:bodyPr>
            <a:normAutofit/>
          </a:bodyPr>
          <a:lstStyle/>
          <a:p>
            <a:pPr>
              <a:lnSpc>
                <a:spcPct val="150000"/>
              </a:lnSpc>
            </a:pPr>
            <a:r>
              <a:rPr lang="zh-CN" altLang="en-US" sz="2400" b="1" dirty="0" smtClean="0">
                <a:solidFill>
                  <a:srgbClr val="0070C0"/>
                </a:solidFill>
                <a:latin typeface="楷体" panose="02010609060101010101" pitchFamily="49" charset="-122"/>
                <a:ea typeface="楷体" panose="02010609060101010101" pitchFamily="49" charset="-122"/>
              </a:rPr>
              <a:t>家庭档案真实地记录了家庭生活方方面面的情况，记录了家庭成员工作、学习和生活等正反两方面的经验和教训，记录了子女成长的轨迹和父母对他们的关爱，可谓一部家庭的百科全书，是千金难买的传家宝，是用于家庭教育的不可多得的生动、真实教材</a:t>
            </a:r>
            <a:r>
              <a:rPr lang="zh-CN" altLang="en-US" sz="2400" dirty="0" smtClean="0"/>
              <a:t>。</a:t>
            </a:r>
            <a:endParaRPr lang="zh-CN" altLang="en-US" sz="2400" dirty="0" smtClean="0"/>
          </a:p>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7" name="图片 6" descr="爷爷读书_副本.png"/>
          <p:cNvPicPr>
            <a:picLocks noChangeAspect="1"/>
          </p:cNvPicPr>
          <p:nvPr/>
        </p:nvPicPr>
        <p:blipFill>
          <a:blip r:embed="rId1" cstate="print"/>
          <a:stretch>
            <a:fillRect/>
          </a:stretch>
        </p:blipFill>
        <p:spPr>
          <a:xfrm>
            <a:off x="4929190" y="3429000"/>
            <a:ext cx="3786214" cy="3149627"/>
          </a:xfrm>
          <a:prstGeom prst="rect">
            <a:avLst/>
          </a:prstGeom>
        </p:spPr>
      </p:pic>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nvPr>
        </p:nvGraphicFramePr>
        <p:xfrm>
          <a:off x="-357222" y="500042"/>
          <a:ext cx="9715568" cy="585789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nvPr>
        </p:nvGraphicFramePr>
        <p:xfrm>
          <a:off x="642910" y="714356"/>
          <a:ext cx="8229600" cy="557214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descr="合影34年01.jpg"/>
          <p:cNvPicPr>
            <a:picLocks noGrp="1" noChangeAspect="1"/>
          </p:cNvPicPr>
          <p:nvPr>
            <p:ph idx="1"/>
          </p:nvPr>
        </p:nvPicPr>
        <p:blipFill>
          <a:blip r:embed="rId1" cstate="print"/>
          <a:stretch>
            <a:fillRect/>
          </a:stretch>
        </p:blipFill>
        <p:spPr>
          <a:xfrm>
            <a:off x="7020272" y="548680"/>
            <a:ext cx="1891069" cy="252028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6" name="图片 5" descr="合影34年02.jpg"/>
          <p:cNvPicPr>
            <a:picLocks noChangeAspect="1"/>
          </p:cNvPicPr>
          <p:nvPr/>
        </p:nvPicPr>
        <p:blipFill>
          <a:blip r:embed="rId2" cstate="print"/>
          <a:stretch>
            <a:fillRect/>
          </a:stretch>
        </p:blipFill>
        <p:spPr>
          <a:xfrm>
            <a:off x="5436096" y="836712"/>
            <a:ext cx="1891070" cy="2520280"/>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图片 6" descr="合影34年03.jpg"/>
          <p:cNvPicPr>
            <a:picLocks noChangeAspect="1"/>
          </p:cNvPicPr>
          <p:nvPr/>
        </p:nvPicPr>
        <p:blipFill>
          <a:blip r:embed="rId3" cstate="print"/>
          <a:stretch>
            <a:fillRect/>
          </a:stretch>
        </p:blipFill>
        <p:spPr>
          <a:xfrm>
            <a:off x="3779912" y="1268760"/>
            <a:ext cx="2016224" cy="2783536"/>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图片 7" descr="合影34年04.jpg"/>
          <p:cNvPicPr>
            <a:picLocks noChangeAspect="1"/>
          </p:cNvPicPr>
          <p:nvPr/>
        </p:nvPicPr>
        <p:blipFill>
          <a:blip r:embed="rId4" cstate="print"/>
          <a:stretch>
            <a:fillRect/>
          </a:stretch>
        </p:blipFill>
        <p:spPr>
          <a:xfrm>
            <a:off x="2123728" y="1916832"/>
            <a:ext cx="1942628" cy="2588994"/>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图片 8" descr="合影34年05.jpg"/>
          <p:cNvPicPr>
            <a:picLocks noChangeAspect="1"/>
          </p:cNvPicPr>
          <p:nvPr/>
        </p:nvPicPr>
        <p:blipFill>
          <a:blip r:embed="rId5" cstate="print"/>
          <a:stretch>
            <a:fillRect/>
          </a:stretch>
        </p:blipFill>
        <p:spPr>
          <a:xfrm>
            <a:off x="755576" y="3429000"/>
            <a:ext cx="2086644" cy="2780928"/>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图片 9" descr="合影34年06.jpg"/>
          <p:cNvPicPr>
            <a:picLocks noChangeAspect="1"/>
          </p:cNvPicPr>
          <p:nvPr/>
        </p:nvPicPr>
        <p:blipFill>
          <a:blip r:embed="rId6" cstate="print"/>
          <a:stretch>
            <a:fillRect/>
          </a:stretch>
        </p:blipFill>
        <p:spPr>
          <a:xfrm>
            <a:off x="2411760" y="3861048"/>
            <a:ext cx="1835696" cy="2753544"/>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矩形 11"/>
          <p:cNvSpPr/>
          <p:nvPr/>
        </p:nvSpPr>
        <p:spPr>
          <a:xfrm>
            <a:off x="7956376" y="3068960"/>
            <a:ext cx="1008112" cy="400110"/>
          </a:xfrm>
          <a:prstGeom prst="rect">
            <a:avLst/>
          </a:prstGeom>
          <a:noFill/>
        </p:spPr>
        <p:txBody>
          <a:bodyPr wrap="square" lIns="91440" tIns="45720" rIns="91440" bIns="45720">
            <a:spAutoFit/>
          </a:bodyPr>
          <a:lstStyle/>
          <a:p>
            <a:pPr algn="ctr"/>
            <a:r>
              <a:rPr lang="en-US" altLang="zh-CN" sz="2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egoe Script" panose="030B0504020000000003" pitchFamily="34" charset="0"/>
              </a:rPr>
              <a:t>1980</a:t>
            </a:r>
            <a:endParaRPr lang="zh-CN" alt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egoe Script" panose="030B0504020000000003" pitchFamily="34" charset="0"/>
            </a:endParaRPr>
          </a:p>
        </p:txBody>
      </p:sp>
      <p:sp>
        <p:nvSpPr>
          <p:cNvPr id="13" name="矩形 12"/>
          <p:cNvSpPr/>
          <p:nvPr/>
        </p:nvSpPr>
        <p:spPr>
          <a:xfrm>
            <a:off x="6228184" y="3429000"/>
            <a:ext cx="1008112" cy="400110"/>
          </a:xfrm>
          <a:prstGeom prst="rect">
            <a:avLst/>
          </a:prstGeom>
          <a:noFill/>
        </p:spPr>
        <p:txBody>
          <a:bodyPr wrap="square" lIns="91440" tIns="45720" rIns="91440" bIns="45720">
            <a:spAutoFit/>
          </a:bodyPr>
          <a:lstStyle/>
          <a:p>
            <a:pPr algn="ctr"/>
            <a:r>
              <a:rPr lang="en-US" altLang="zh-CN" sz="2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egoe Script" panose="030B0504020000000003" pitchFamily="34" charset="0"/>
              </a:rPr>
              <a:t>1985</a:t>
            </a:r>
            <a:endParaRPr lang="zh-CN" alt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egoe Script" panose="030B0504020000000003" pitchFamily="34" charset="0"/>
            </a:endParaRPr>
          </a:p>
        </p:txBody>
      </p:sp>
      <p:sp>
        <p:nvSpPr>
          <p:cNvPr id="14" name="矩形 13"/>
          <p:cNvSpPr/>
          <p:nvPr/>
        </p:nvSpPr>
        <p:spPr>
          <a:xfrm>
            <a:off x="4716016" y="4077072"/>
            <a:ext cx="1008112" cy="400110"/>
          </a:xfrm>
          <a:prstGeom prst="rect">
            <a:avLst/>
          </a:prstGeom>
          <a:noFill/>
        </p:spPr>
        <p:txBody>
          <a:bodyPr wrap="square" lIns="91440" tIns="45720" rIns="91440" bIns="45720">
            <a:spAutoFit/>
          </a:bodyPr>
          <a:lstStyle/>
          <a:p>
            <a:pPr algn="ctr"/>
            <a:r>
              <a:rPr lang="en-US" altLang="zh-CN" sz="2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egoe Script" panose="030B0504020000000003" pitchFamily="34" charset="0"/>
              </a:rPr>
              <a:t>1993</a:t>
            </a:r>
            <a:endParaRPr lang="zh-CN" alt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egoe Script" panose="030B0504020000000003" pitchFamily="34" charset="0"/>
            </a:endParaRPr>
          </a:p>
        </p:txBody>
      </p:sp>
      <p:sp>
        <p:nvSpPr>
          <p:cNvPr id="15" name="矩形 14"/>
          <p:cNvSpPr/>
          <p:nvPr/>
        </p:nvSpPr>
        <p:spPr>
          <a:xfrm>
            <a:off x="2051720" y="1484784"/>
            <a:ext cx="1008112" cy="400110"/>
          </a:xfrm>
          <a:prstGeom prst="rect">
            <a:avLst/>
          </a:prstGeom>
          <a:noFill/>
        </p:spPr>
        <p:txBody>
          <a:bodyPr wrap="square" lIns="91440" tIns="45720" rIns="91440" bIns="45720">
            <a:spAutoFit/>
          </a:bodyPr>
          <a:lstStyle/>
          <a:p>
            <a:pPr algn="ctr"/>
            <a:r>
              <a:rPr lang="en-US" altLang="zh-CN"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egoe Script" panose="030B0504020000000003" pitchFamily="34" charset="0"/>
              </a:rPr>
              <a:t>2000</a:t>
            </a:r>
            <a:endParaRPr lang="zh-CN" alt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egoe Script" panose="030B0504020000000003" pitchFamily="34" charset="0"/>
            </a:endParaRPr>
          </a:p>
        </p:txBody>
      </p:sp>
      <p:sp>
        <p:nvSpPr>
          <p:cNvPr id="16" name="矩形 15"/>
          <p:cNvSpPr/>
          <p:nvPr/>
        </p:nvSpPr>
        <p:spPr>
          <a:xfrm>
            <a:off x="683568" y="2996952"/>
            <a:ext cx="1008112" cy="400110"/>
          </a:xfrm>
          <a:prstGeom prst="rect">
            <a:avLst/>
          </a:prstGeom>
          <a:noFill/>
        </p:spPr>
        <p:txBody>
          <a:bodyPr wrap="square" lIns="91440" tIns="45720" rIns="91440" bIns="45720">
            <a:spAutoFit/>
          </a:bodyPr>
          <a:lstStyle/>
          <a:p>
            <a:pPr algn="ctr"/>
            <a:r>
              <a:rPr lang="en-US" altLang="zh-CN"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egoe Script" panose="030B0504020000000003" pitchFamily="34" charset="0"/>
              </a:rPr>
              <a:t>200</a:t>
            </a:r>
            <a:r>
              <a:rPr lang="en-US" altLang="zh-CN" sz="2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egoe Script" panose="030B0504020000000003" pitchFamily="34" charset="0"/>
              </a:rPr>
              <a:t>8</a:t>
            </a:r>
            <a:endParaRPr lang="zh-CN" alt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egoe Script" panose="030B0504020000000003" pitchFamily="34" charset="0"/>
            </a:endParaRPr>
          </a:p>
        </p:txBody>
      </p:sp>
      <p:sp>
        <p:nvSpPr>
          <p:cNvPr id="17" name="矩形 16"/>
          <p:cNvSpPr/>
          <p:nvPr/>
        </p:nvSpPr>
        <p:spPr>
          <a:xfrm>
            <a:off x="4283968" y="5877272"/>
            <a:ext cx="1008112" cy="400110"/>
          </a:xfrm>
          <a:prstGeom prst="rect">
            <a:avLst/>
          </a:prstGeom>
          <a:noFill/>
        </p:spPr>
        <p:txBody>
          <a:bodyPr wrap="square" lIns="91440" tIns="45720" rIns="91440" bIns="45720">
            <a:spAutoFit/>
          </a:bodyPr>
          <a:lstStyle/>
          <a:p>
            <a:pPr algn="ctr"/>
            <a:r>
              <a:rPr lang="en-US" altLang="zh-CN" sz="2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egoe Script" panose="030B0504020000000003" pitchFamily="34" charset="0"/>
              </a:rPr>
              <a:t>2014</a:t>
            </a:r>
            <a:endParaRPr lang="zh-CN" altLang="en-US" sz="2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egoe Script" panose="030B0504020000000003" pitchFamily="34" charset="0"/>
            </a:endParaRPr>
          </a:p>
        </p:txBody>
      </p:sp>
      <p:sp>
        <p:nvSpPr>
          <p:cNvPr id="19" name="矩形 18"/>
          <p:cNvSpPr/>
          <p:nvPr/>
        </p:nvSpPr>
        <p:spPr>
          <a:xfrm>
            <a:off x="395536" y="476672"/>
            <a:ext cx="1872208"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zh-CN" altLang="en-US" sz="6000" b="1" cap="none" spc="0" dirty="0" smtClean="0">
                <a:ln w="24500" cmpd="dbl">
                  <a:solidFill>
                    <a:srgbClr val="C00000"/>
                  </a:solidFill>
                  <a:prstDash val="solid"/>
                  <a:miter lim="800000"/>
                </a:ln>
                <a:solidFill>
                  <a:srgbClr val="EEACC8"/>
                </a:solidFill>
                <a:effectLst>
                  <a:outerShdw blurRad="38100" dist="38100" dir="7020000" algn="tl">
                    <a:srgbClr val="000000">
                      <a:alpha val="35000"/>
                    </a:srgbClr>
                  </a:outerShdw>
                </a:effectLst>
                <a:latin typeface="华文行楷" panose="02010800040101010101" pitchFamily="2" charset="-122"/>
                <a:ea typeface="华文行楷" panose="02010800040101010101" pitchFamily="2" charset="-122"/>
              </a:rPr>
              <a:t>时间</a:t>
            </a:r>
            <a:endParaRPr lang="zh-CN" altLang="en-US" sz="6000" b="1" cap="none" spc="0" dirty="0">
              <a:ln w="24500" cmpd="dbl">
                <a:solidFill>
                  <a:srgbClr val="C00000"/>
                </a:solidFill>
                <a:prstDash val="solid"/>
                <a:miter lim="800000"/>
              </a:ln>
              <a:solidFill>
                <a:srgbClr val="EEACC8"/>
              </a:solidFill>
              <a:effectLst>
                <a:outerShdw blurRad="38100" dist="38100" dir="7020000" algn="tl">
                  <a:srgbClr val="000000">
                    <a:alpha val="35000"/>
                  </a:srgbClr>
                </a:outerShdw>
              </a:effectLst>
              <a:latin typeface="华文行楷" panose="02010800040101010101" pitchFamily="2" charset="-122"/>
              <a:ea typeface="华文行楷" panose="02010800040101010101" pitchFamily="2" charset="-122"/>
            </a:endParaRPr>
          </a:p>
        </p:txBody>
      </p:sp>
      <p:sp>
        <p:nvSpPr>
          <p:cNvPr id="20" name="矩形 19"/>
          <p:cNvSpPr/>
          <p:nvPr/>
        </p:nvSpPr>
        <p:spPr>
          <a:xfrm>
            <a:off x="4538338" y="4572008"/>
            <a:ext cx="4605662" cy="1015663"/>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zh-CN" altLang="en-US" sz="6000" b="1" dirty="0" smtClean="0">
                <a:ln w="24500" cmpd="dbl">
                  <a:solidFill>
                    <a:srgbClr val="C00000"/>
                  </a:solidFill>
                  <a:prstDash val="solid"/>
                  <a:miter lim="800000"/>
                </a:ln>
                <a:solidFill>
                  <a:srgbClr val="EEACC8"/>
                </a:solidFill>
                <a:effectLst>
                  <a:outerShdw blurRad="38100" dist="38100" dir="7020000" algn="tl">
                    <a:srgbClr val="000000">
                      <a:alpha val="35000"/>
                    </a:srgbClr>
                  </a:outerShdw>
                </a:effectLst>
                <a:latin typeface="华文行楷" panose="02010800040101010101" pitchFamily="2" charset="-122"/>
                <a:ea typeface="华文行楷" panose="02010800040101010101" pitchFamily="2" charset="-122"/>
              </a:rPr>
              <a:t>都去哪儿了？</a:t>
            </a:r>
            <a:endParaRPr lang="zh-CN" altLang="en-US" sz="6000" b="1" dirty="0" smtClean="0">
              <a:ln w="24500" cmpd="dbl">
                <a:solidFill>
                  <a:srgbClr val="C00000"/>
                </a:solidFill>
                <a:prstDash val="solid"/>
                <a:miter lim="800000"/>
              </a:ln>
              <a:solidFill>
                <a:srgbClr val="EEACC8"/>
              </a:solidFill>
              <a:effectLst>
                <a:outerShdw blurRad="38100" dist="38100" dir="7020000" algn="tl">
                  <a:srgbClr val="000000">
                    <a:alpha val="35000"/>
                  </a:srgbClr>
                </a:outerShdw>
              </a:effectLst>
              <a:latin typeface="华文行楷" panose="02010800040101010101" pitchFamily="2" charset="-122"/>
              <a:ea typeface="华文行楷" panose="02010800040101010101" pitchFamily="2" charset="-122"/>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nodeType="clickEffect">
                                  <p:stCondLst>
                                    <p:cond delay="0"/>
                                  </p:stCondLst>
                                  <p:childTnLst>
                                    <p:set>
                                      <p:cBhvr>
                                        <p:cTn id="48" dur="1" fill="hold">
                                          <p:stCondLst>
                                            <p:cond delay="0"/>
                                          </p:stCondLst>
                                        </p:cTn>
                                        <p:tgtEl>
                                          <p:spTgt spid="19">
                                            <p:txEl>
                                              <p:pRg st="0" end="0"/>
                                            </p:txEl>
                                          </p:spTgt>
                                        </p:tgtEl>
                                        <p:attrNameLst>
                                          <p:attrName>style.visibility</p:attrName>
                                        </p:attrNameLst>
                                      </p:cBhvr>
                                      <p:to>
                                        <p:strVal val="visible"/>
                                      </p:to>
                                    </p:set>
                                    <p:animEffect transition="in" filter="slide(fromLeft)">
                                      <p:cBhvr>
                                        <p:cTn id="49" dur="1000"/>
                                        <p:tgtEl>
                                          <p:spTgt spid="19">
                                            <p:txEl>
                                              <p:pRg st="0" end="0"/>
                                            </p:txEl>
                                          </p:spTgt>
                                        </p:tgtEl>
                                      </p:cBhvr>
                                    </p:animEffect>
                                  </p:childTnLst>
                                </p:cTn>
                              </p:par>
                            </p:childTnLst>
                          </p:cTn>
                        </p:par>
                        <p:par>
                          <p:cTn id="50" fill="hold">
                            <p:stCondLst>
                              <p:cond delay="1000"/>
                            </p:stCondLst>
                            <p:childTnLst>
                              <p:par>
                                <p:cTn id="51" presetID="12" presetClass="entr" presetSubtype="8" fill="hold" nodeType="afterEffect">
                                  <p:stCondLst>
                                    <p:cond delay="0"/>
                                  </p:stCondLst>
                                  <p:childTnLst>
                                    <p:set>
                                      <p:cBhvr>
                                        <p:cTn id="52" dur="1" fill="hold">
                                          <p:stCondLst>
                                            <p:cond delay="0"/>
                                          </p:stCondLst>
                                        </p:cTn>
                                        <p:tgtEl>
                                          <p:spTgt spid="20">
                                            <p:txEl>
                                              <p:pRg st="0" end="0"/>
                                            </p:txEl>
                                          </p:spTgt>
                                        </p:tgtEl>
                                        <p:attrNameLst>
                                          <p:attrName>style.visibility</p:attrName>
                                        </p:attrNameLst>
                                      </p:cBhvr>
                                      <p:to>
                                        <p:strVal val="visible"/>
                                      </p:to>
                                    </p:set>
                                    <p:animEffect transition="in" filter="slide(fromLeft)">
                                      <p:cBhvr>
                                        <p:cTn id="53" dur="1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5720" y="274638"/>
            <a:ext cx="8643998" cy="1143000"/>
          </a:xfrm>
        </p:spPr>
        <p:txBody>
          <a:bodyPr>
            <a:normAutofit/>
          </a:bodyPr>
          <a:lstStyle/>
          <a:p>
            <a:r>
              <a:rPr lang="zh-CN" altLang="en-US" sz="3200" dirty="0" smtClean="0"/>
              <a:t>（四）是生产、经营、研究等领域的可靠资料</a:t>
            </a:r>
            <a:endParaRPr lang="zh-CN" altLang="en-US" sz="3200" dirty="0"/>
          </a:p>
        </p:txBody>
      </p:sp>
      <p:sp>
        <p:nvSpPr>
          <p:cNvPr id="3" name="内容占位符 2"/>
          <p:cNvSpPr>
            <a:spLocks noGrp="1"/>
          </p:cNvSpPr>
          <p:nvPr>
            <p:ph idx="1"/>
          </p:nvPr>
        </p:nvSpPr>
        <p:spPr/>
        <p:txBody>
          <a:bodyPr>
            <a:normAutofit/>
          </a:bodyPr>
          <a:lstStyle/>
          <a:p>
            <a:pPr>
              <a:lnSpc>
                <a:spcPct val="150000"/>
              </a:lnSpc>
            </a:pPr>
            <a:r>
              <a:rPr lang="zh-CN" altLang="en-US" sz="2600" b="1" dirty="0" smtClean="0">
                <a:solidFill>
                  <a:srgbClr val="0070C0"/>
                </a:solidFill>
                <a:latin typeface="楷体" panose="02010609060101010101" pitchFamily="49" charset="-122"/>
                <a:ea typeface="楷体" panose="02010609060101010101" pitchFamily="49" charset="-122"/>
              </a:rPr>
              <a:t>家庭承担着生产经营的职能。个体经营者、民营企业家、农村养殖种植专业户等建立家庭经营档案的越来越多，他们的家庭档案包含了法人资格材料、生产经营材料、科研材料、财务资料等，整理、利用好这些档案对于加强经营管理、促进经济发展、带头发家致富都能起到积极的作用。</a:t>
            </a:r>
            <a:endParaRPr lang="zh-CN" altLang="en-US" sz="2600" b="1" dirty="0" smtClean="0">
              <a:solidFill>
                <a:srgbClr val="0070C0"/>
              </a:solidFill>
              <a:latin typeface="楷体" panose="02010609060101010101" pitchFamily="49" charset="-122"/>
              <a:ea typeface="楷体" panose="02010609060101010101" pitchFamily="49" charset="-122"/>
            </a:endParaRPr>
          </a:p>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71472" y="428604"/>
            <a:ext cx="8229600" cy="4071966"/>
          </a:xfrm>
        </p:spPr>
        <p:txBody>
          <a:bodyPr>
            <a:normAutofit/>
          </a:bodyPr>
          <a:lstStyle/>
          <a:p>
            <a:pPr>
              <a:lnSpc>
                <a:spcPct val="150000"/>
              </a:lnSpc>
            </a:pPr>
            <a:r>
              <a:rPr lang="en-US" altLang="zh-CN" dirty="0" smtClean="0">
                <a:solidFill>
                  <a:srgbClr val="0070C0"/>
                </a:solidFill>
              </a:rPr>
              <a:t>2</a:t>
            </a:r>
            <a:r>
              <a:rPr lang="zh-CN" altLang="en-US" dirty="0" smtClean="0">
                <a:solidFill>
                  <a:srgbClr val="0070C0"/>
                </a:solidFill>
              </a:rPr>
              <a:t>、</a:t>
            </a:r>
            <a:r>
              <a:rPr lang="zh-CN" altLang="en-US" sz="2800" dirty="0" smtClean="0">
                <a:solidFill>
                  <a:srgbClr val="0070C0"/>
                </a:solidFill>
              </a:rPr>
              <a:t>从形成的时间看，不论是过去还是现在都会形成档案。历史上形成的档案，保存下来，尤为珍贵。但正在形成的档案数量丰富，记录翔实，内容准确，未来的利用价值更大。</a:t>
            </a:r>
            <a:endParaRPr lang="zh-CN" altLang="en-US" sz="2800" dirty="0">
              <a:solidFill>
                <a:srgbClr val="0070C0"/>
              </a:solidFill>
            </a:endParaRPr>
          </a:p>
        </p:txBody>
      </p:sp>
      <p:pic>
        <p:nvPicPr>
          <p:cNvPr id="4" name="图片 3" descr="书架钟表.jpg"/>
          <p:cNvPicPr>
            <a:picLocks noChangeAspect="1"/>
          </p:cNvPicPr>
          <p:nvPr/>
        </p:nvPicPr>
        <p:blipFill>
          <a:blip r:embed="rId1" cstate="print"/>
          <a:stretch>
            <a:fillRect/>
          </a:stretch>
        </p:blipFill>
        <p:spPr>
          <a:xfrm>
            <a:off x="500034" y="3286124"/>
            <a:ext cx="8215338" cy="2800103"/>
          </a:xfrm>
          <a:prstGeom prst="rect">
            <a:avLst/>
          </a:prstGeom>
        </p:spPr>
      </p:pic>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smtClean="0"/>
              <a:t>任城，养蜂大王王继法的养蜂日记</a:t>
            </a:r>
            <a:endParaRPr lang="zh-CN" altLang="en-US" dirty="0"/>
          </a:p>
        </p:txBody>
      </p:sp>
      <p:pic>
        <p:nvPicPr>
          <p:cNvPr id="8" name="图片占位符 7" descr="养蜂日记.JPG"/>
          <p:cNvPicPr>
            <a:picLocks noGrp="1" noChangeAspect="1"/>
          </p:cNvPicPr>
          <p:nvPr>
            <p:ph type="pic" idx="1"/>
          </p:nvPr>
        </p:nvPicPr>
        <p:blipFill>
          <a:blip r:embed="rId1" cstate="print"/>
          <a:srcRect t="13267" b="13267"/>
          <a:stretch>
            <a:fillRect/>
          </a:stretch>
        </p:blipFill>
        <p:spPr/>
      </p:pic>
      <p:sp>
        <p:nvSpPr>
          <p:cNvPr id="7" name="文本占位符 6"/>
          <p:cNvSpPr>
            <a:spLocks noGrp="1"/>
          </p:cNvSpPr>
          <p:nvPr>
            <p:ph type="body" sz="half" idx="2"/>
          </p:nvPr>
        </p:nvSpPr>
        <p:spPr>
          <a:xfrm>
            <a:off x="2362200" y="5410200"/>
            <a:ext cx="6281766" cy="804862"/>
          </a:xfrm>
        </p:spPr>
        <p:txBody>
          <a:bodyPr>
            <a:normAutofit/>
          </a:bodyPr>
          <a:lstStyle/>
          <a:p>
            <a:pPr algn="l"/>
            <a:r>
              <a:rPr lang="zh-CN" altLang="en-US" sz="1600" dirty="0" smtClean="0"/>
              <a:t>记录了他在</a:t>
            </a:r>
            <a:r>
              <a:rPr lang="en-US" altLang="zh-CN" sz="1600" dirty="0" smtClean="0"/>
              <a:t>30</a:t>
            </a:r>
            <a:r>
              <a:rPr lang="zh-CN" altLang="en-US" sz="1600" dirty="0" smtClean="0"/>
              <a:t>余年的养蜂生涯中，从一名追花逐蜜的养蜂人，到蜂业协会的组织者、产业化经营的管理者、蜜蜂文化的传播者的经历。</a:t>
            </a:r>
            <a:endParaRPr lang="zh-CN" altLang="en-US" sz="1600" dirty="0" smtClean="0"/>
          </a:p>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dirty="0" smtClean="0"/>
              <a:t>（五）是提高家庭文化品位的重要手段</a:t>
            </a:r>
            <a:endParaRPr lang="zh-CN" altLang="en-US" dirty="0"/>
          </a:p>
        </p:txBody>
      </p:sp>
      <p:sp>
        <p:nvSpPr>
          <p:cNvPr id="3" name="内容占位符 2"/>
          <p:cNvSpPr>
            <a:spLocks noGrp="1"/>
          </p:cNvSpPr>
          <p:nvPr>
            <p:ph idx="1"/>
          </p:nvPr>
        </p:nvSpPr>
        <p:spPr/>
        <p:txBody>
          <a:bodyPr/>
          <a:lstStyle/>
          <a:p>
            <a:pPr>
              <a:lnSpc>
                <a:spcPct val="150000"/>
              </a:lnSpc>
            </a:pPr>
            <a:r>
              <a:rPr lang="zh-CN" altLang="en-US" sz="2400" b="1" dirty="0" smtClean="0">
                <a:solidFill>
                  <a:srgbClr val="0070C0"/>
                </a:solidFill>
                <a:latin typeface="楷体" panose="02010609060101010101" pitchFamily="49" charset="-122"/>
                <a:ea typeface="楷体" panose="02010609060101010101" pitchFamily="49" charset="-122"/>
              </a:rPr>
              <a:t>整理家庭档案应该属于组织家庭文化活动的范畴，通过整理家庭档案，可以提高家庭的精细化管理水平，提升家庭的文化品味，丰富家庭的文化活动。</a:t>
            </a:r>
            <a:endParaRPr lang="zh-CN" altLang="en-US" sz="2400" b="1" dirty="0" smtClean="0">
              <a:solidFill>
                <a:srgbClr val="0070C0"/>
              </a:solidFill>
              <a:latin typeface="楷体" panose="02010609060101010101" pitchFamily="49" charset="-122"/>
              <a:ea typeface="楷体" panose="02010609060101010101" pitchFamily="49" charset="-122"/>
            </a:endParaRPr>
          </a:p>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6" name="图片 5" descr="水墨荷_副本.png"/>
          <p:cNvPicPr>
            <a:picLocks noChangeAspect="1"/>
          </p:cNvPicPr>
          <p:nvPr/>
        </p:nvPicPr>
        <p:blipFill>
          <a:blip r:embed="rId1" cstate="print"/>
          <a:stretch>
            <a:fillRect/>
          </a:stretch>
        </p:blipFill>
        <p:spPr>
          <a:xfrm>
            <a:off x="3428992" y="3214686"/>
            <a:ext cx="5496693" cy="2610214"/>
          </a:xfrm>
          <a:prstGeom prst="rect">
            <a:avLst/>
          </a:prstGeom>
        </p:spPr>
      </p:pic>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（六）家庭档案作用的延伸</a:t>
            </a:r>
            <a:endParaRPr lang="zh-CN" altLang="en-US" dirty="0"/>
          </a:p>
        </p:txBody>
      </p:sp>
      <p:sp>
        <p:nvSpPr>
          <p:cNvPr id="3" name="内容占位符 2"/>
          <p:cNvSpPr>
            <a:spLocks noGrp="1"/>
          </p:cNvSpPr>
          <p:nvPr>
            <p:ph idx="1"/>
          </p:nvPr>
        </p:nvSpPr>
        <p:spPr/>
        <p:txBody>
          <a:bodyPr/>
          <a:lstStyle/>
          <a:p>
            <a:pPr marL="0" indent="811530">
              <a:buNone/>
            </a:pPr>
            <a:r>
              <a:rPr lang="en-US" altLang="zh-CN" b="1" dirty="0" smtClean="0">
                <a:solidFill>
                  <a:srgbClr val="0070C0"/>
                </a:solidFill>
                <a:latin typeface="楷体" panose="02010609060101010101" pitchFamily="49" charset="-122"/>
                <a:ea typeface="楷体" panose="02010609060101010101" pitchFamily="49" charset="-122"/>
              </a:rPr>
              <a:t>1</a:t>
            </a:r>
            <a:r>
              <a:rPr lang="zh-CN" altLang="en-US" b="1" dirty="0" smtClean="0">
                <a:solidFill>
                  <a:srgbClr val="0070C0"/>
                </a:solidFill>
                <a:latin typeface="楷体" panose="02010609060101010101" pitchFamily="49" charset="-122"/>
                <a:ea typeface="楷体" panose="02010609060101010101" pitchFamily="49" charset="-122"/>
              </a:rPr>
              <a:t>、典型的家庭档案具有广泛的教育作用，成为具有社会意义的档案资源。</a:t>
            </a:r>
            <a:endParaRPr lang="en-US" altLang="zh-CN" b="1" dirty="0" smtClean="0">
              <a:solidFill>
                <a:srgbClr val="0070C0"/>
              </a:solidFill>
              <a:latin typeface="楷体" panose="02010609060101010101" pitchFamily="49" charset="-122"/>
              <a:ea typeface="楷体" panose="02010609060101010101" pitchFamily="49" charset="-122"/>
            </a:endParaRPr>
          </a:p>
          <a:p>
            <a:pPr>
              <a:buFont typeface="Wingdings" panose="05000000000000000000" pitchFamily="2" charset="2"/>
              <a:buChar char="p"/>
            </a:pPr>
            <a:r>
              <a:rPr lang="zh-CN" altLang="en-US" b="1" dirty="0" smtClean="0">
                <a:solidFill>
                  <a:srgbClr val="0070C0"/>
                </a:solidFill>
                <a:latin typeface="楷体" panose="02010609060101010101" pitchFamily="49" charset="-122"/>
                <a:ea typeface="楷体" panose="02010609060101010101" pitchFamily="49" charset="-122"/>
              </a:rPr>
              <a:t>南北朝时期颜之推著</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颜氏家训</a:t>
            </a:r>
            <a:r>
              <a:rPr lang="en-US" altLang="zh-CN" b="1" dirty="0" smtClean="0">
                <a:solidFill>
                  <a:srgbClr val="0070C0"/>
                </a:solidFill>
                <a:latin typeface="楷体" panose="02010609060101010101" pitchFamily="49" charset="-122"/>
                <a:ea typeface="楷体" panose="02010609060101010101" pitchFamily="49" charset="-122"/>
              </a:rPr>
              <a:t>》</a:t>
            </a:r>
            <a:r>
              <a:rPr lang="zh-CN" altLang="en-US" b="1" dirty="0" smtClean="0">
                <a:solidFill>
                  <a:srgbClr val="0070C0"/>
                </a:solidFill>
                <a:latin typeface="楷体" panose="02010609060101010101" pitchFamily="49" charset="-122"/>
                <a:ea typeface="楷体" panose="02010609060101010101" pitchFamily="49" charset="-122"/>
              </a:rPr>
              <a:t>，原为整顿家风，劝勉子孙而作，是教育子孙的家庭教材，属于家庭档案。但书中蕴含了许多立身持家、处世做人的真谛，而得以广泛流传至今。</a:t>
            </a:r>
            <a:endParaRPr lang="zh-CN" altLang="en-US" b="1" dirty="0" smtClean="0">
              <a:solidFill>
                <a:srgbClr val="0070C0"/>
              </a:solidFill>
              <a:latin typeface="楷体" panose="02010609060101010101" pitchFamily="49" charset="-122"/>
              <a:ea typeface="楷体" panose="02010609060101010101" pitchFamily="49" charset="-122"/>
            </a:endParaRPr>
          </a:p>
          <a:p>
            <a:pPr>
              <a:buFont typeface="Wingdings" panose="05000000000000000000" pitchFamily="2" charset="2"/>
              <a:buChar char="p"/>
            </a:pP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傅雷夫妇.jpg"/>
          <p:cNvPicPr>
            <a:picLocks noChangeAspect="1"/>
          </p:cNvPicPr>
          <p:nvPr/>
        </p:nvPicPr>
        <p:blipFill>
          <a:blip r:embed="rId1" cstate="print"/>
          <a:stretch>
            <a:fillRect/>
          </a:stretch>
        </p:blipFill>
        <p:spPr>
          <a:xfrm>
            <a:off x="2714612" y="571480"/>
            <a:ext cx="3936644" cy="2714644"/>
          </a:xfrm>
          <a:prstGeom prst="rect">
            <a:avLst/>
          </a:prstGeom>
        </p:spPr>
      </p:pic>
      <p:sp>
        <p:nvSpPr>
          <p:cNvPr id="3" name="内容占位符 2"/>
          <p:cNvSpPr>
            <a:spLocks noGrp="1"/>
          </p:cNvSpPr>
          <p:nvPr>
            <p:ph idx="1"/>
          </p:nvPr>
        </p:nvSpPr>
        <p:spPr>
          <a:xfrm>
            <a:off x="428596" y="3357562"/>
            <a:ext cx="8229600" cy="3114684"/>
          </a:xfrm>
        </p:spPr>
        <p:txBody>
          <a:bodyPr>
            <a:normAutofit lnSpcReduction="10000"/>
          </a:bodyPr>
          <a:lstStyle/>
          <a:p>
            <a:pPr marL="263525" indent="0">
              <a:buFont typeface="Wingdings" panose="05000000000000000000" pitchFamily="2" charset="2"/>
              <a:buChar char="p"/>
            </a:pPr>
            <a:r>
              <a:rPr lang="zh-CN" altLang="en-US" sz="2400" b="1" dirty="0" smtClean="0">
                <a:solidFill>
                  <a:srgbClr val="0070C0"/>
                </a:solidFill>
                <a:latin typeface="楷体" panose="02010609060101010101" pitchFamily="49" charset="-122"/>
                <a:ea typeface="楷体" panose="02010609060101010101" pitchFamily="49" charset="-122"/>
              </a:rPr>
              <a:t>著名文学翻译家傅雷先生写给长子傅聪的</a:t>
            </a:r>
            <a:r>
              <a:rPr lang="en-US" altLang="zh-CN" sz="2400" b="1" dirty="0" smtClean="0">
                <a:solidFill>
                  <a:srgbClr val="0070C0"/>
                </a:solidFill>
                <a:latin typeface="楷体" panose="02010609060101010101" pitchFamily="49" charset="-122"/>
                <a:ea typeface="楷体" panose="02010609060101010101" pitchFamily="49" charset="-122"/>
              </a:rPr>
              <a:t>100</a:t>
            </a:r>
            <a:r>
              <a:rPr lang="zh-CN" altLang="en-US" sz="2400" b="1" dirty="0" smtClean="0">
                <a:solidFill>
                  <a:srgbClr val="0070C0"/>
                </a:solidFill>
                <a:latin typeface="楷体" panose="02010609060101010101" pitchFamily="49" charset="-122"/>
                <a:ea typeface="楷体" panose="02010609060101010101" pitchFamily="49" charset="-122"/>
              </a:rPr>
              <a:t>多家信，集中体现了父母对孩子的谆谆教诲和真诚交流，体现了先做人、后成“家”，超脱小我，独立思考，因材施教等成功的教育思想。傅雷夫妇作为中国父母的典范，这些家信结集成</a:t>
            </a:r>
            <a:r>
              <a:rPr lang="en-US" altLang="zh-CN" sz="2400" b="1" dirty="0" smtClean="0">
                <a:solidFill>
                  <a:srgbClr val="0070C0"/>
                </a:solidFill>
                <a:latin typeface="楷体" panose="02010609060101010101" pitchFamily="49" charset="-122"/>
                <a:ea typeface="楷体" panose="02010609060101010101" pitchFamily="49" charset="-122"/>
              </a:rPr>
              <a:t>《</a:t>
            </a:r>
            <a:r>
              <a:rPr lang="zh-CN" altLang="en-US" sz="2400" b="1" dirty="0" smtClean="0">
                <a:solidFill>
                  <a:srgbClr val="0070C0"/>
                </a:solidFill>
                <a:latin typeface="楷体" panose="02010609060101010101" pitchFamily="49" charset="-122"/>
                <a:ea typeface="楷体" panose="02010609060101010101" pitchFamily="49" charset="-122"/>
              </a:rPr>
              <a:t>傅雷家书</a:t>
            </a:r>
            <a:r>
              <a:rPr lang="en-US" altLang="zh-CN" sz="2400" b="1" dirty="0" smtClean="0">
                <a:solidFill>
                  <a:srgbClr val="0070C0"/>
                </a:solidFill>
                <a:latin typeface="楷体" panose="02010609060101010101" pitchFamily="49" charset="-122"/>
                <a:ea typeface="楷体" panose="02010609060101010101" pitchFamily="49" charset="-122"/>
              </a:rPr>
              <a:t>》</a:t>
            </a:r>
            <a:r>
              <a:rPr lang="zh-CN" altLang="en-US" sz="2400" b="1" dirty="0" smtClean="0">
                <a:solidFill>
                  <a:srgbClr val="0070C0"/>
                </a:solidFill>
                <a:latin typeface="楷体" panose="02010609060101010101" pitchFamily="49" charset="-122"/>
                <a:ea typeface="楷体" panose="02010609060101010101" pitchFamily="49" charset="-122"/>
              </a:rPr>
              <a:t>出版，五次再版，十九次重印，发行已达一百多万册，曾荣获“全国首届优秀青年读物”，足以证明这本书的影响之大。</a:t>
            </a:r>
            <a:r>
              <a:rPr lang="en-US" altLang="zh-CN" sz="2400" b="1" dirty="0" smtClean="0">
                <a:solidFill>
                  <a:srgbClr val="0070C0"/>
                </a:solidFill>
                <a:latin typeface="楷体" panose="02010609060101010101" pitchFamily="49" charset="-122"/>
                <a:ea typeface="楷体" panose="02010609060101010101" pitchFamily="49" charset="-122"/>
              </a:rPr>
              <a:t>《</a:t>
            </a:r>
            <a:r>
              <a:rPr lang="zh-CN" altLang="en-US" sz="2400" b="1" dirty="0" smtClean="0">
                <a:solidFill>
                  <a:srgbClr val="0070C0"/>
                </a:solidFill>
                <a:latin typeface="楷体" panose="02010609060101010101" pitchFamily="49" charset="-122"/>
                <a:ea typeface="楷体" panose="02010609060101010101" pitchFamily="49" charset="-122"/>
              </a:rPr>
              <a:t>傅雷家书</a:t>
            </a:r>
            <a:r>
              <a:rPr lang="en-US" altLang="zh-CN" sz="2400" b="1" dirty="0" smtClean="0">
                <a:solidFill>
                  <a:srgbClr val="0070C0"/>
                </a:solidFill>
                <a:latin typeface="楷体" panose="02010609060101010101" pitchFamily="49" charset="-122"/>
                <a:ea typeface="楷体" panose="02010609060101010101" pitchFamily="49" charset="-122"/>
              </a:rPr>
              <a:t>》</a:t>
            </a:r>
            <a:r>
              <a:rPr lang="zh-CN" altLang="en-US" sz="2400" b="1" dirty="0" smtClean="0">
                <a:solidFill>
                  <a:srgbClr val="0070C0"/>
                </a:solidFill>
                <a:latin typeface="楷体" panose="02010609060101010101" pitchFamily="49" charset="-122"/>
                <a:ea typeface="楷体" panose="02010609060101010101" pitchFamily="49" charset="-122"/>
              </a:rPr>
              <a:t>已经超越了家庭的界限，成为全社会的畅销书，教育着千千万万的孩子和家长们。</a:t>
            </a:r>
            <a:endParaRPr lang="zh-CN" altLang="en-US" sz="2400" b="1" dirty="0" smtClean="0">
              <a:solidFill>
                <a:srgbClr val="0070C0"/>
              </a:solidFill>
              <a:latin typeface="楷体" panose="02010609060101010101" pitchFamily="49" charset="-122"/>
              <a:ea typeface="楷体" panose="02010609060101010101" pitchFamily="49" charset="-122"/>
            </a:endParaRPr>
          </a:p>
          <a:p>
            <a:pPr marL="0" indent="536575">
              <a:buNone/>
            </a:pP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3500438"/>
            <a:ext cx="8229600" cy="2786082"/>
          </a:xfrm>
        </p:spPr>
        <p:txBody>
          <a:bodyPr>
            <a:normAutofit/>
          </a:bodyPr>
          <a:lstStyle/>
          <a:p>
            <a:pPr marL="0" indent="631825">
              <a:buNone/>
            </a:pPr>
            <a:r>
              <a:rPr lang="en-US" altLang="zh-CN" sz="2400" dirty="0" smtClean="0"/>
              <a:t>2</a:t>
            </a:r>
            <a:r>
              <a:rPr lang="zh-CN" altLang="en-US" sz="2400" dirty="0" smtClean="0"/>
              <a:t>、家庭档案的史料价值，对国家档案资源有补充印证作用。</a:t>
            </a:r>
            <a:endParaRPr lang="en-US" altLang="zh-CN" sz="2400" dirty="0" smtClean="0"/>
          </a:p>
          <a:p>
            <a:pPr>
              <a:buFont typeface="Wingdings" panose="05000000000000000000" pitchFamily="2" charset="2"/>
              <a:buChar char="p"/>
            </a:pPr>
            <a:r>
              <a:rPr lang="zh-CN" altLang="en-US" sz="2400" dirty="0" smtClean="0">
                <a:solidFill>
                  <a:srgbClr val="0070C0"/>
                </a:solidFill>
              </a:rPr>
              <a:t>如名人家庭的日记、照片、书信集等，</a:t>
            </a:r>
            <a:r>
              <a:rPr lang="en-US" altLang="zh-CN" sz="2400" dirty="0" smtClean="0">
                <a:solidFill>
                  <a:srgbClr val="0070C0"/>
                </a:solidFill>
              </a:rPr>
              <a:t>《</a:t>
            </a:r>
            <a:r>
              <a:rPr lang="zh-CN" altLang="en-US" sz="2400" dirty="0" smtClean="0">
                <a:solidFill>
                  <a:srgbClr val="0070C0"/>
                </a:solidFill>
              </a:rPr>
              <a:t>曾文正公家书</a:t>
            </a:r>
            <a:r>
              <a:rPr lang="en-US" altLang="zh-CN" sz="2400" dirty="0" smtClean="0">
                <a:solidFill>
                  <a:srgbClr val="0070C0"/>
                </a:solidFill>
              </a:rPr>
              <a:t>》《</a:t>
            </a:r>
            <a:r>
              <a:rPr lang="zh-CN" altLang="en-US" sz="2400" dirty="0" smtClean="0">
                <a:solidFill>
                  <a:srgbClr val="0070C0"/>
                </a:solidFill>
              </a:rPr>
              <a:t>鲁迅日记</a:t>
            </a:r>
            <a:r>
              <a:rPr lang="en-US" altLang="zh-CN" sz="2400" dirty="0" smtClean="0">
                <a:solidFill>
                  <a:srgbClr val="0070C0"/>
                </a:solidFill>
              </a:rPr>
              <a:t>》</a:t>
            </a:r>
            <a:endParaRPr lang="en-US" altLang="zh-CN" sz="2400" dirty="0" smtClean="0">
              <a:solidFill>
                <a:srgbClr val="0070C0"/>
              </a:solidFill>
            </a:endParaRPr>
          </a:p>
          <a:p>
            <a:pPr>
              <a:buFont typeface="Wingdings" panose="05000000000000000000" pitchFamily="2" charset="2"/>
              <a:buChar char="p"/>
            </a:pPr>
            <a:r>
              <a:rPr lang="zh-CN" altLang="en-US" sz="2400" dirty="0" smtClean="0">
                <a:solidFill>
                  <a:srgbClr val="0070C0"/>
                </a:solidFill>
              </a:rPr>
              <a:t>普通家庭保存多年的家庭收支记录、账单、工资条、购物凭证等，也可以反映社会的变迁与发展。</a:t>
            </a:r>
            <a:endParaRPr lang="zh-CN" altLang="en-US" sz="2400" dirty="0">
              <a:solidFill>
                <a:srgbClr val="0070C0"/>
              </a:solidFill>
            </a:endParaRPr>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6" name="图片 5" descr="曾文正公家书.jpg"/>
          <p:cNvPicPr>
            <a:picLocks noChangeAspect="1"/>
          </p:cNvPicPr>
          <p:nvPr/>
        </p:nvPicPr>
        <p:blipFill>
          <a:blip r:embed="rId1" cstate="print"/>
          <a:stretch>
            <a:fillRect/>
          </a:stretch>
        </p:blipFill>
        <p:spPr>
          <a:xfrm>
            <a:off x="2357422" y="214290"/>
            <a:ext cx="4286280" cy="3214711"/>
          </a:xfrm>
          <a:prstGeom prst="rect">
            <a:avLst/>
          </a:prstGeom>
        </p:spPr>
      </p:pic>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00034" y="3071810"/>
            <a:ext cx="8229600" cy="2857520"/>
          </a:xfrm>
        </p:spPr>
        <p:txBody>
          <a:bodyPr/>
          <a:lstStyle/>
          <a:p>
            <a:pPr>
              <a:buNone/>
            </a:pPr>
            <a:r>
              <a:rPr lang="en-US" altLang="zh-CN" sz="2400" dirty="0" smtClean="0"/>
              <a:t>3</a:t>
            </a:r>
            <a:r>
              <a:rPr lang="zh-CN" altLang="en-US" sz="2400" dirty="0" smtClean="0"/>
              <a:t>、是民间文化的重要组成部分。</a:t>
            </a:r>
            <a:endParaRPr lang="en-US" altLang="zh-CN" sz="2400" dirty="0" smtClean="0"/>
          </a:p>
          <a:p>
            <a:pPr>
              <a:buFont typeface="Wingdings" panose="05000000000000000000" pitchFamily="2" charset="2"/>
              <a:buChar char="p"/>
            </a:pPr>
            <a:r>
              <a:rPr lang="zh-CN" altLang="en-US" sz="2400" dirty="0" smtClean="0">
                <a:solidFill>
                  <a:srgbClr val="0070C0"/>
                </a:solidFill>
              </a:rPr>
              <a:t>我国众多的民间艺术、工艺技术都是手口相传，而且传子不传女，传内不传外，多年延续，流传下来成为珍贵的非物质遗产。</a:t>
            </a:r>
            <a:endParaRPr lang="en-US" altLang="zh-CN" sz="2400" dirty="0" smtClean="0">
              <a:solidFill>
                <a:srgbClr val="0070C0"/>
              </a:solidFill>
            </a:endParaRPr>
          </a:p>
          <a:p>
            <a:pPr>
              <a:buFont typeface="Wingdings" panose="05000000000000000000" pitchFamily="2" charset="2"/>
              <a:buChar char="p"/>
            </a:pPr>
            <a:r>
              <a:rPr lang="zh-CN" altLang="en-US" sz="2400" dirty="0" smtClean="0">
                <a:solidFill>
                  <a:srgbClr val="0070C0"/>
                </a:solidFill>
              </a:rPr>
              <a:t>我国历来就有“藏宝于民”的传统，民间收藏了大量的珍贵文物、档案。通过家庭建档活动，可以起到挖掘、保护民族民间文化的作用</a:t>
            </a:r>
            <a:r>
              <a:rPr lang="zh-CN" altLang="en-US" sz="2400" dirty="0" smtClean="0"/>
              <a:t>。</a:t>
            </a:r>
            <a:endParaRPr lang="zh-CN" altLang="en-US" sz="2400" dirty="0" smtClean="0"/>
          </a:p>
          <a:p>
            <a:pPr>
              <a:buFont typeface="Wingdings" panose="05000000000000000000" pitchFamily="2" charset="2"/>
              <a:buChar char="p"/>
            </a:pPr>
            <a:endParaRPr lang="zh-CN" altLang="en-US" dirty="0" smtClean="0"/>
          </a:p>
          <a:p>
            <a:pPr>
              <a:buFont typeface="Wingdings" panose="05000000000000000000" pitchFamily="2" charset="2"/>
              <a:buChar char="p"/>
            </a:pP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5" name="图片 4" descr="剪纸阿福_副本.png"/>
          <p:cNvPicPr>
            <a:picLocks noChangeAspect="1"/>
          </p:cNvPicPr>
          <p:nvPr/>
        </p:nvPicPr>
        <p:blipFill>
          <a:blip r:embed="rId1" cstate="print"/>
          <a:stretch>
            <a:fillRect/>
          </a:stretch>
        </p:blipFill>
        <p:spPr>
          <a:xfrm>
            <a:off x="6286512" y="357166"/>
            <a:ext cx="1891094" cy="2857520"/>
          </a:xfrm>
          <a:prstGeom prst="rect">
            <a:avLst/>
          </a:prstGeom>
        </p:spPr>
      </p:pic>
      <p:pic>
        <p:nvPicPr>
          <p:cNvPr id="6" name="图片 5" descr="风筝_副本.png"/>
          <p:cNvPicPr>
            <a:picLocks noChangeAspect="1"/>
          </p:cNvPicPr>
          <p:nvPr/>
        </p:nvPicPr>
        <p:blipFill>
          <a:blip r:embed="rId2" cstate="print"/>
          <a:stretch>
            <a:fillRect/>
          </a:stretch>
        </p:blipFill>
        <p:spPr>
          <a:xfrm rot="20138938">
            <a:off x="713061" y="284605"/>
            <a:ext cx="2928958" cy="2358273"/>
          </a:xfrm>
          <a:prstGeom prst="rect">
            <a:avLst/>
          </a:prstGeom>
        </p:spPr>
      </p:pic>
    </p:spTree>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1428736"/>
            <a:ext cx="8229600" cy="4857784"/>
          </a:xfrm>
        </p:spPr>
        <p:txBody>
          <a:bodyPr>
            <a:normAutofit fontScale="92500"/>
          </a:bodyPr>
          <a:lstStyle/>
          <a:p>
            <a:pPr marL="0" indent="631825">
              <a:lnSpc>
                <a:spcPct val="150000"/>
              </a:lnSpc>
              <a:buNone/>
            </a:pPr>
            <a:r>
              <a:rPr lang="en-US" altLang="zh-CN" sz="2800" dirty="0" smtClean="0"/>
              <a:t>4</a:t>
            </a:r>
            <a:r>
              <a:rPr lang="zh-CN" altLang="en-US" sz="2800" dirty="0" smtClean="0"/>
              <a:t>、开展家庭建档，可以推动社会文明和社会和谐。</a:t>
            </a:r>
            <a:endParaRPr lang="en-US" altLang="zh-CN" sz="2800" dirty="0" smtClean="0"/>
          </a:p>
          <a:p>
            <a:pPr marL="0" indent="631825">
              <a:lnSpc>
                <a:spcPct val="150000"/>
              </a:lnSpc>
              <a:buNone/>
            </a:pPr>
            <a:r>
              <a:rPr lang="zh-CN" altLang="en-US" sz="2800" dirty="0" smtClean="0">
                <a:solidFill>
                  <a:srgbClr val="0070C0"/>
                </a:solidFill>
              </a:rPr>
              <a:t>社会的稳定是由家庭的稳定开始的，社会的精神文明也要从家庭的精神文明建设抓起。</a:t>
            </a:r>
            <a:endParaRPr lang="zh-CN" altLang="en-US" sz="2800" dirty="0" smtClean="0">
              <a:solidFill>
                <a:srgbClr val="0070C0"/>
              </a:solidFill>
            </a:endParaRPr>
          </a:p>
          <a:p>
            <a:pPr marL="0" indent="631825">
              <a:lnSpc>
                <a:spcPct val="150000"/>
              </a:lnSpc>
              <a:buNone/>
            </a:pPr>
            <a:r>
              <a:rPr lang="en-US" altLang="zh-CN" sz="2800" dirty="0" smtClean="0"/>
              <a:t>5</a:t>
            </a:r>
            <a:r>
              <a:rPr lang="zh-CN" altLang="en-US" sz="2800" dirty="0" smtClean="0"/>
              <a:t>、开展家庭建档活动，可以直接提高全社会的档案意识。</a:t>
            </a:r>
            <a:endParaRPr lang="en-US" altLang="zh-CN" sz="2800" dirty="0" smtClean="0"/>
          </a:p>
          <a:p>
            <a:pPr marL="0" indent="631825">
              <a:lnSpc>
                <a:spcPct val="150000"/>
              </a:lnSpc>
              <a:buNone/>
            </a:pPr>
            <a:r>
              <a:rPr lang="zh-CN" altLang="en-US" sz="2800" dirty="0" smtClean="0">
                <a:solidFill>
                  <a:srgbClr val="0070C0"/>
                </a:solidFill>
              </a:rPr>
              <a:t>从“档案是什么？与我何干？”转化为“利用档案，维护权益”，极大地提高了全社会的档案意识。</a:t>
            </a:r>
            <a:endParaRPr lang="zh-CN" altLang="en-US" sz="2800" dirty="0" smtClean="0">
              <a:solidFill>
                <a:srgbClr val="0070C0"/>
              </a:solidFill>
            </a:endParaRPr>
          </a:p>
          <a:p>
            <a:pPr marL="0" indent="631825">
              <a:buNone/>
            </a:pPr>
            <a:endParaRPr lang="zh-CN" altLang="en-US" sz="2800" dirty="0" smtClean="0">
              <a:solidFill>
                <a:srgbClr val="0070C0"/>
              </a:solidFill>
            </a:endParaRPr>
          </a:p>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scene3d>
              <a:camera prst="orthographicFront"/>
              <a:lightRig rig="threePt" dir="t"/>
            </a:scene3d>
            <a:sp3d extrusionH="57150">
              <a:bevelT w="38100" h="38100"/>
            </a:sp3d>
          </a:bodyPr>
          <a:lstStyle/>
          <a:p>
            <a:r>
              <a:rPr lang="zh-CN" altLang="en-US" sz="4800" dirty="0" smtClean="0">
                <a:ln>
                  <a:solidFill>
                    <a:srgbClr val="FF0000"/>
                  </a:solidFill>
                </a:ln>
                <a:gradFill>
                  <a:gsLst>
                    <a:gs pos="0">
                      <a:srgbClr val="FFEFD1"/>
                    </a:gs>
                    <a:gs pos="64999">
                      <a:srgbClr val="F0EBD5"/>
                    </a:gs>
                    <a:gs pos="100000">
                      <a:srgbClr val="D1C39F"/>
                    </a:gs>
                  </a:gsLst>
                  <a:lin ang="5400000" scaled="0"/>
                </a:gradFill>
                <a:latin typeface="华文琥珀" panose="02010800040101010101" pitchFamily="2" charset="-122"/>
                <a:ea typeface="华文琥珀" panose="02010800040101010101" pitchFamily="2" charset="-122"/>
              </a:rPr>
              <a:t>家庭档案都有哪些内容？</a:t>
            </a:r>
            <a:endParaRPr lang="zh-CN" altLang="en-US" sz="4800" dirty="0">
              <a:ln>
                <a:solidFill>
                  <a:srgbClr val="FF0000"/>
                </a:solidFill>
              </a:ln>
              <a:gradFill>
                <a:gsLst>
                  <a:gs pos="0">
                    <a:srgbClr val="FFEFD1"/>
                  </a:gs>
                  <a:gs pos="64999">
                    <a:srgbClr val="F0EBD5"/>
                  </a:gs>
                  <a:gs pos="100000">
                    <a:srgbClr val="D1C39F"/>
                  </a:gs>
                </a:gsLst>
                <a:lin ang="5400000" scaled="0"/>
              </a:gradFill>
              <a:latin typeface="华文琥珀" panose="02010800040101010101" pitchFamily="2" charset="-122"/>
              <a:ea typeface="华文琥珀" panose="02010800040101010101" pitchFamily="2" charset="-122"/>
            </a:endParaRPr>
          </a:p>
        </p:txBody>
      </p:sp>
      <p:sp>
        <p:nvSpPr>
          <p:cNvPr id="5" name="文本占位符 4"/>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a:xfrm>
            <a:off x="457200" y="642918"/>
            <a:ext cx="8229600" cy="5643602"/>
          </a:xfrm>
        </p:spPr>
        <p:txBody>
          <a:bodyPr/>
          <a:lstStyle/>
          <a:p>
            <a:r>
              <a:rPr lang="zh-CN" altLang="en-US" sz="2800" b="1" dirty="0" smtClean="0">
                <a:solidFill>
                  <a:srgbClr val="0070C0"/>
                </a:solidFill>
                <a:latin typeface="楷体" panose="02010609060101010101" pitchFamily="49" charset="-122"/>
                <a:ea typeface="楷体" panose="02010609060101010101" pitchFamily="49" charset="-122"/>
              </a:rPr>
              <a:t>家庭及其成员的活动包罗万象，那么由此形成的家庭档案自然也是丰富多彩。家庭档案包括哪些内容？哪些门类？哪些家庭档案需要整理？</a:t>
            </a:r>
            <a:br>
              <a:rPr lang="zh-CN" altLang="en-US" dirty="0" smtClean="0"/>
            </a:b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7" name="图片 6" descr="抓狂的表情_副本.png"/>
          <p:cNvPicPr>
            <a:picLocks noChangeAspect="1"/>
          </p:cNvPicPr>
          <p:nvPr/>
        </p:nvPicPr>
        <p:blipFill>
          <a:blip r:embed="rId1" cstate="print"/>
          <a:stretch>
            <a:fillRect/>
          </a:stretch>
        </p:blipFill>
        <p:spPr>
          <a:xfrm>
            <a:off x="4572000" y="3214686"/>
            <a:ext cx="2523905" cy="2810230"/>
          </a:xfrm>
          <a:prstGeom prst="rect">
            <a:avLst/>
          </a:prstGeom>
        </p:spPr>
      </p:pic>
      <p:pic>
        <p:nvPicPr>
          <p:cNvPr id="8" name="图片 7" descr="钥匙.png"/>
          <p:cNvPicPr>
            <a:picLocks noChangeAspect="1"/>
          </p:cNvPicPr>
          <p:nvPr/>
        </p:nvPicPr>
        <p:blipFill>
          <a:blip r:embed="rId2" cstate="print"/>
          <a:stretch>
            <a:fillRect/>
          </a:stretch>
        </p:blipFill>
        <p:spPr>
          <a:xfrm>
            <a:off x="2500298" y="2714620"/>
            <a:ext cx="642942" cy="721793"/>
          </a:xfrm>
          <a:prstGeom prst="rect">
            <a:avLst/>
          </a:prstGeom>
        </p:spPr>
      </p:pic>
      <p:pic>
        <p:nvPicPr>
          <p:cNvPr id="9" name="图片 8" descr="算盘.png"/>
          <p:cNvPicPr>
            <a:picLocks noChangeAspect="1"/>
          </p:cNvPicPr>
          <p:nvPr/>
        </p:nvPicPr>
        <p:blipFill>
          <a:blip r:embed="rId3" cstate="print"/>
          <a:stretch>
            <a:fillRect/>
          </a:stretch>
        </p:blipFill>
        <p:spPr>
          <a:xfrm>
            <a:off x="714348" y="3143248"/>
            <a:ext cx="1703614" cy="1000132"/>
          </a:xfrm>
          <a:prstGeom prst="rect">
            <a:avLst/>
          </a:prstGeom>
        </p:spPr>
      </p:pic>
      <p:pic>
        <p:nvPicPr>
          <p:cNvPr id="10" name="图片 9" descr="书本_副本1.png"/>
          <p:cNvPicPr>
            <a:picLocks noChangeAspect="1"/>
          </p:cNvPicPr>
          <p:nvPr/>
        </p:nvPicPr>
        <p:blipFill>
          <a:blip r:embed="rId4" cstate="print"/>
          <a:stretch>
            <a:fillRect/>
          </a:stretch>
        </p:blipFill>
        <p:spPr>
          <a:xfrm>
            <a:off x="3571868" y="2500306"/>
            <a:ext cx="1214446" cy="958939"/>
          </a:xfrm>
          <a:prstGeom prst="rect">
            <a:avLst/>
          </a:prstGeom>
        </p:spPr>
      </p:pic>
      <p:pic>
        <p:nvPicPr>
          <p:cNvPr id="11" name="图片 10" descr="书本_副本2.png"/>
          <p:cNvPicPr>
            <a:picLocks noChangeAspect="1"/>
          </p:cNvPicPr>
          <p:nvPr/>
        </p:nvPicPr>
        <p:blipFill>
          <a:blip r:embed="rId5" cstate="print"/>
          <a:stretch>
            <a:fillRect/>
          </a:stretch>
        </p:blipFill>
        <p:spPr>
          <a:xfrm>
            <a:off x="1714480" y="4286256"/>
            <a:ext cx="1285884" cy="1267448"/>
          </a:xfrm>
          <a:prstGeom prst="rect">
            <a:avLst/>
          </a:prstGeom>
        </p:spPr>
      </p:pic>
      <p:sp>
        <p:nvSpPr>
          <p:cNvPr id="12" name="云形标注 11"/>
          <p:cNvSpPr/>
          <p:nvPr/>
        </p:nvSpPr>
        <p:spPr>
          <a:xfrm>
            <a:off x="6715140" y="1857364"/>
            <a:ext cx="2000264" cy="1785950"/>
          </a:xfrm>
          <a:prstGeom prst="cloudCallout">
            <a:avLst>
              <a:gd name="adj1" fmla="val -48811"/>
              <a:gd name="adj2" fmla="val 49964"/>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srgbClr val="C00000"/>
                </a:solidFill>
              </a:rPr>
              <a:t>从哪儿开始呢？</a:t>
            </a:r>
            <a:endParaRPr lang="zh-CN" altLang="en-US" sz="2400" dirty="0">
              <a:solidFill>
                <a:srgbClr val="C00000"/>
              </a:solidFill>
            </a:endParaRPr>
          </a:p>
        </p:txBody>
      </p:sp>
      <p:sp>
        <p:nvSpPr>
          <p:cNvPr id="13" name="云形标注 12"/>
          <p:cNvSpPr/>
          <p:nvPr/>
        </p:nvSpPr>
        <p:spPr>
          <a:xfrm>
            <a:off x="3214678" y="4572008"/>
            <a:ext cx="642942" cy="357190"/>
          </a:xfrm>
          <a:prstGeom prst="cloudCallout">
            <a:avLst>
              <a:gd name="adj1" fmla="val 183759"/>
              <a:gd name="adj2" fmla="val 97798"/>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云形标注 13"/>
          <p:cNvSpPr/>
          <p:nvPr/>
        </p:nvSpPr>
        <p:spPr>
          <a:xfrm>
            <a:off x="3000364" y="3571876"/>
            <a:ext cx="714380" cy="428628"/>
          </a:xfrm>
          <a:prstGeom prst="cloudCallout">
            <a:avLst>
              <a:gd name="adj1" fmla="val 167207"/>
              <a:gd name="adj2" fmla="val 234045"/>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zh-CN" altLang="en-US" dirty="0" smtClean="0"/>
              <a:t>家庭档案的内容十分丰富</a:t>
            </a:r>
            <a:endParaRPr lang="zh-CN" altLang="en-US" dirty="0"/>
          </a:p>
        </p:txBody>
      </p:sp>
      <p:sp>
        <p:nvSpPr>
          <p:cNvPr id="6" name="内容占位符 5"/>
          <p:cNvSpPr>
            <a:spLocks noGrp="1"/>
          </p:cNvSpPr>
          <p:nvPr>
            <p:ph idx="1"/>
          </p:nvPr>
        </p:nvSpPr>
        <p:spPr/>
        <p:txBody>
          <a:bodyPr>
            <a:normAutofit/>
          </a:bodyPr>
          <a:lstStyle/>
          <a:p>
            <a:pPr>
              <a:lnSpc>
                <a:spcPct val="110000"/>
              </a:lnSpc>
              <a:buFont typeface="Wingdings" panose="05000000000000000000" pitchFamily="2" charset="2"/>
              <a:buChar char="p"/>
            </a:pPr>
            <a:r>
              <a:rPr lang="zh-CN" altLang="en-US" sz="2400" dirty="0" smtClean="0">
                <a:solidFill>
                  <a:srgbClr val="0070C0"/>
                </a:solidFill>
              </a:rPr>
              <a:t>按照档案的</a:t>
            </a:r>
            <a:r>
              <a:rPr lang="zh-CN" altLang="en-US" sz="2400" dirty="0" smtClean="0">
                <a:solidFill>
                  <a:srgbClr val="FF0000"/>
                </a:solidFill>
              </a:rPr>
              <a:t>载体特征</a:t>
            </a:r>
            <a:r>
              <a:rPr lang="zh-CN" altLang="en-US" sz="2400" dirty="0" smtClean="0">
                <a:solidFill>
                  <a:srgbClr val="0070C0"/>
                </a:solidFill>
              </a:rPr>
              <a:t>来分：家庭档案包括纸质档案、照片档案、录音录像档案、电子档案、实物档案等；</a:t>
            </a:r>
            <a:endParaRPr lang="en-US" altLang="zh-CN" sz="2400" dirty="0" smtClean="0">
              <a:solidFill>
                <a:srgbClr val="0070C0"/>
              </a:solidFill>
            </a:endParaRPr>
          </a:p>
          <a:p>
            <a:pPr>
              <a:lnSpc>
                <a:spcPct val="110000"/>
              </a:lnSpc>
              <a:buFont typeface="Wingdings" panose="05000000000000000000" pitchFamily="2" charset="2"/>
              <a:buChar char="p"/>
            </a:pPr>
            <a:r>
              <a:rPr lang="zh-CN" altLang="en-US" sz="2400" dirty="0" smtClean="0">
                <a:solidFill>
                  <a:srgbClr val="0070C0"/>
                </a:solidFill>
              </a:rPr>
              <a:t>按照档案的</a:t>
            </a:r>
            <a:r>
              <a:rPr lang="zh-CN" altLang="en-US" sz="2400" dirty="0" smtClean="0">
                <a:solidFill>
                  <a:srgbClr val="FF0000"/>
                </a:solidFill>
              </a:rPr>
              <a:t>形成者</a:t>
            </a:r>
            <a:r>
              <a:rPr lang="zh-CN" altLang="en-US" sz="2400" dirty="0" smtClean="0">
                <a:solidFill>
                  <a:srgbClr val="0070C0"/>
                </a:solidFill>
              </a:rPr>
              <a:t>来分：家庭档案包括家庭成员个人档案、家庭共有档案，如普通三口之家，有父亲的、母亲的、子女的、家庭共有的等；</a:t>
            </a:r>
            <a:r>
              <a:rPr lang="zh-CN" altLang="en-US" sz="2400" dirty="0" smtClean="0">
                <a:solidFill>
                  <a:srgbClr val="008000"/>
                </a:solidFill>
              </a:rPr>
              <a:t>（推荐）</a:t>
            </a:r>
            <a:endParaRPr lang="en-US" altLang="zh-CN" sz="2400" dirty="0" smtClean="0">
              <a:solidFill>
                <a:srgbClr val="008000"/>
              </a:solidFill>
            </a:endParaRPr>
          </a:p>
          <a:p>
            <a:pPr>
              <a:lnSpc>
                <a:spcPct val="110000"/>
              </a:lnSpc>
              <a:buFont typeface="Wingdings" panose="05000000000000000000" pitchFamily="2" charset="2"/>
              <a:buChar char="p"/>
            </a:pPr>
            <a:r>
              <a:rPr lang="zh-CN" altLang="en-US" sz="2400" dirty="0" smtClean="0">
                <a:solidFill>
                  <a:srgbClr val="0070C0"/>
                </a:solidFill>
              </a:rPr>
              <a:t>按照档案的</a:t>
            </a:r>
            <a:r>
              <a:rPr lang="zh-CN" altLang="en-US" sz="2400" dirty="0" smtClean="0">
                <a:solidFill>
                  <a:srgbClr val="FF0000"/>
                </a:solidFill>
              </a:rPr>
              <a:t>形式</a:t>
            </a:r>
            <a:r>
              <a:rPr lang="zh-CN" altLang="en-US" sz="2400" dirty="0" smtClean="0">
                <a:solidFill>
                  <a:srgbClr val="0070C0"/>
                </a:solidFill>
              </a:rPr>
              <a:t>来分：家庭档案包括证书档案、信函档案、票据档案、病历档案、声像档案等；</a:t>
            </a:r>
            <a:endParaRPr lang="en-US" altLang="zh-CN" sz="2400" dirty="0" smtClean="0">
              <a:solidFill>
                <a:srgbClr val="0070C0"/>
              </a:solidFill>
            </a:endParaRPr>
          </a:p>
          <a:p>
            <a:pPr>
              <a:lnSpc>
                <a:spcPct val="110000"/>
              </a:lnSpc>
              <a:buFont typeface="Wingdings" panose="05000000000000000000" pitchFamily="2" charset="2"/>
              <a:buChar char="p"/>
            </a:pPr>
            <a:r>
              <a:rPr lang="zh-CN" altLang="en-US" sz="2400" dirty="0" smtClean="0">
                <a:solidFill>
                  <a:srgbClr val="0070C0"/>
                </a:solidFill>
              </a:rPr>
              <a:t>按照档案</a:t>
            </a:r>
            <a:r>
              <a:rPr lang="zh-CN" altLang="en-US" sz="2400" dirty="0" smtClean="0">
                <a:solidFill>
                  <a:srgbClr val="FF0000"/>
                </a:solidFill>
              </a:rPr>
              <a:t>反映的内容</a:t>
            </a:r>
            <a:r>
              <a:rPr lang="zh-CN" altLang="en-US" sz="2400" dirty="0" smtClean="0">
                <a:solidFill>
                  <a:srgbClr val="0070C0"/>
                </a:solidFill>
              </a:rPr>
              <a:t>来分：家庭档案包括婴幼儿时期档案、学生时代档案、恋爱婚姻档案、工作成果档案、当家理财档案、医疗保健档案、家庭历史档案等。</a:t>
            </a:r>
            <a:r>
              <a:rPr lang="zh-CN" altLang="en-US" sz="2400" dirty="0" smtClean="0">
                <a:solidFill>
                  <a:srgbClr val="008000"/>
                </a:solidFill>
              </a:rPr>
              <a:t>（推荐）</a:t>
            </a:r>
            <a:endParaRPr lang="zh-CN" altLang="en-US" sz="2400" dirty="0">
              <a:solidFill>
                <a:srgbClr val="008000"/>
              </a:solidFill>
            </a:endParaRPr>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内容占位符 2"/>
          <p:cNvSpPr>
            <a:spLocks noGrp="1"/>
          </p:cNvSpPr>
          <p:nvPr>
            <p:ph idx="1"/>
          </p:nvPr>
        </p:nvSpPr>
        <p:spPr>
          <a:xfrm>
            <a:off x="428596" y="2214554"/>
            <a:ext cx="8458200" cy="3738570"/>
          </a:xfrm>
        </p:spPr>
        <p:txBody>
          <a:bodyPr/>
          <a:lstStyle/>
          <a:p>
            <a:pPr>
              <a:lnSpc>
                <a:spcPct val="150000"/>
              </a:lnSpc>
            </a:pPr>
            <a:r>
              <a:rPr lang="en-US" altLang="zh-CN" sz="2800" dirty="0" smtClean="0">
                <a:solidFill>
                  <a:srgbClr val="0070C0"/>
                </a:solidFill>
              </a:rPr>
              <a:t>3</a:t>
            </a:r>
            <a:r>
              <a:rPr lang="zh-CN" sz="2800" dirty="0" smtClean="0">
                <a:solidFill>
                  <a:srgbClr val="0070C0"/>
                </a:solidFill>
              </a:rPr>
              <a:t>、</a:t>
            </a:r>
            <a:r>
              <a:rPr lang="zh-CN" altLang="en-US" sz="2800" dirty="0" smtClean="0">
                <a:solidFill>
                  <a:srgbClr val="0070C0"/>
                </a:solidFill>
              </a:rPr>
              <a:t>从形成的领域看，大的方面包括政治、军事、经济、科学、技术、文化、宗教等领域；小的方面包括生活学习、朋友交往、恋爱婚姻、医疗保健、旅游参观等活动。</a:t>
            </a:r>
            <a:endParaRPr lang="zh-CN" altLang="en-US" sz="2800" dirty="0" smtClean="0">
              <a:solidFill>
                <a:srgbClr val="0070C0"/>
              </a:solidFill>
            </a:endParaRPr>
          </a:p>
          <a:p>
            <a:endParaRPr lang="zh-CN" altLang="en-US" dirty="0" smtClean="0"/>
          </a:p>
        </p:txBody>
      </p:sp>
      <p:pic>
        <p:nvPicPr>
          <p:cNvPr id="4" name="图片 3" descr="生活大全2.jpg"/>
          <p:cNvPicPr>
            <a:picLocks noChangeAspect="1"/>
          </p:cNvPicPr>
          <p:nvPr/>
        </p:nvPicPr>
        <p:blipFill>
          <a:blip r:embed="rId1" cstate="print"/>
          <a:stretch>
            <a:fillRect/>
          </a:stretch>
        </p:blipFill>
        <p:spPr>
          <a:xfrm>
            <a:off x="0" y="5000636"/>
            <a:ext cx="9102797" cy="1435256"/>
          </a:xfrm>
          <a:prstGeom prst="rect">
            <a:avLst/>
          </a:prstGeom>
        </p:spPr>
      </p:pic>
      <p:pic>
        <p:nvPicPr>
          <p:cNvPr id="5" name="图片 4" descr="生活大全4.jpg"/>
          <p:cNvPicPr>
            <a:picLocks noChangeAspect="1"/>
          </p:cNvPicPr>
          <p:nvPr/>
        </p:nvPicPr>
        <p:blipFill>
          <a:blip r:embed="rId2" cstate="print"/>
          <a:stretch>
            <a:fillRect/>
          </a:stretch>
        </p:blipFill>
        <p:spPr>
          <a:xfrm>
            <a:off x="0" y="500042"/>
            <a:ext cx="9144000" cy="1547759"/>
          </a:xfrm>
          <a:prstGeom prst="rect">
            <a:avLst/>
          </a:prstGeom>
        </p:spPr>
      </p:pic>
    </p:spTree>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按照档案反映的内容分类</a:t>
            </a:r>
            <a:endParaRPr lang="zh-CN" altLang="en-US" dirty="0"/>
          </a:p>
        </p:txBody>
      </p:sp>
      <p:graphicFrame>
        <p:nvGraphicFramePr>
          <p:cNvPr id="5" name="内容占位符 4"/>
          <p:cNvGraphicFramePr>
            <a:graphicFrameLocks noGrp="1"/>
          </p:cNvGraphicFramePr>
          <p:nvPr>
            <p:ph idx="1"/>
          </p:nvPr>
        </p:nvGraphicFramePr>
        <p:xfrm>
          <a:off x="214282" y="164305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（一）宝宝康乐档案</a:t>
            </a: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graphicFrame>
        <p:nvGraphicFramePr>
          <p:cNvPr id="9" name="内容占位符 8"/>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pic>
        <p:nvPicPr>
          <p:cNvPr id="11" name="图片 10" descr="奶瓶_副本.png"/>
          <p:cNvPicPr>
            <a:picLocks noChangeAspect="1"/>
          </p:cNvPicPr>
          <p:nvPr/>
        </p:nvPicPr>
        <p:blipFill>
          <a:blip r:embed="rId6" cstate="print"/>
          <a:stretch>
            <a:fillRect/>
          </a:stretch>
        </p:blipFill>
        <p:spPr>
          <a:xfrm rot="1637606">
            <a:off x="1018605" y="490525"/>
            <a:ext cx="548979" cy="1148752"/>
          </a:xfrm>
          <a:prstGeom prst="rect">
            <a:avLst/>
          </a:prstGeom>
        </p:spPr>
      </p:pic>
      <p:pic>
        <p:nvPicPr>
          <p:cNvPr id="16" name="图片 15" descr="宝宝1.png"/>
          <p:cNvPicPr>
            <a:picLocks noChangeAspect="1"/>
          </p:cNvPicPr>
          <p:nvPr/>
        </p:nvPicPr>
        <p:blipFill>
          <a:blip r:embed="rId7" cstate="print"/>
          <a:stretch>
            <a:fillRect/>
          </a:stretch>
        </p:blipFill>
        <p:spPr>
          <a:xfrm>
            <a:off x="7715272" y="1571612"/>
            <a:ext cx="934899" cy="1428759"/>
          </a:xfrm>
          <a:prstGeom prst="rect">
            <a:avLst/>
          </a:prstGeom>
        </p:spPr>
      </p:pic>
      <p:pic>
        <p:nvPicPr>
          <p:cNvPr id="17" name="图片 16" descr="宝宝2.png"/>
          <p:cNvPicPr>
            <a:picLocks noChangeAspect="1"/>
          </p:cNvPicPr>
          <p:nvPr/>
        </p:nvPicPr>
        <p:blipFill>
          <a:blip r:embed="rId8" cstate="print"/>
          <a:stretch>
            <a:fillRect/>
          </a:stretch>
        </p:blipFill>
        <p:spPr>
          <a:xfrm>
            <a:off x="6786578" y="3071810"/>
            <a:ext cx="789249" cy="1285884"/>
          </a:xfrm>
          <a:prstGeom prst="rect">
            <a:avLst/>
          </a:prstGeom>
        </p:spPr>
      </p:pic>
      <p:pic>
        <p:nvPicPr>
          <p:cNvPr id="18" name="图片 17" descr="宝宝3.png"/>
          <p:cNvPicPr>
            <a:picLocks noChangeAspect="1"/>
          </p:cNvPicPr>
          <p:nvPr/>
        </p:nvPicPr>
        <p:blipFill>
          <a:blip r:embed="rId9" cstate="print"/>
          <a:stretch>
            <a:fillRect/>
          </a:stretch>
        </p:blipFill>
        <p:spPr>
          <a:xfrm>
            <a:off x="7786710" y="4643446"/>
            <a:ext cx="996879" cy="1248082"/>
          </a:xfrm>
          <a:prstGeom prst="rect">
            <a:avLst/>
          </a:prstGeom>
        </p:spPr>
      </p:pic>
    </p:spTree>
  </p:cSld>
  <p:clrMapOvr>
    <a:masterClrMapping/>
  </p:clrMapOvr>
  <p:transition>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6" name="图片 5" descr="宝宝照片_副本.png"/>
          <p:cNvPicPr>
            <a:picLocks noChangeAspect="1"/>
          </p:cNvPicPr>
          <p:nvPr/>
        </p:nvPicPr>
        <p:blipFill>
          <a:blip r:embed="rId6" cstate="print"/>
          <a:stretch>
            <a:fillRect/>
          </a:stretch>
        </p:blipFill>
        <p:spPr>
          <a:xfrm rot="1016602">
            <a:off x="4916153" y="328734"/>
            <a:ext cx="4024317" cy="1996189"/>
          </a:xfrm>
          <a:prstGeom prst="rect">
            <a:avLst/>
          </a:prstGeom>
        </p:spPr>
      </p:pic>
      <p:pic>
        <p:nvPicPr>
          <p:cNvPr id="7" name="图片 6" descr="婴儿_副本.png"/>
          <p:cNvPicPr>
            <a:picLocks noChangeAspect="1"/>
          </p:cNvPicPr>
          <p:nvPr/>
        </p:nvPicPr>
        <p:blipFill>
          <a:blip r:embed="rId7" cstate="print"/>
          <a:stretch>
            <a:fillRect/>
          </a:stretch>
        </p:blipFill>
        <p:spPr>
          <a:xfrm>
            <a:off x="7358082" y="4071942"/>
            <a:ext cx="1567554" cy="1714512"/>
          </a:xfrm>
          <a:prstGeom prst="rect">
            <a:avLst/>
          </a:prstGeom>
        </p:spPr>
      </p:pic>
    </p:spTree>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（二）学生时代档案</a:t>
            </a:r>
            <a:endParaRPr lang="zh-CN" altLang="en-US" dirty="0"/>
          </a:p>
        </p:txBody>
      </p:sp>
      <p:graphicFrame>
        <p:nvGraphicFramePr>
          <p:cNvPr id="6" name="内容占位符 5"/>
          <p:cNvGraphicFramePr>
            <a:graphicFrameLocks noGrp="1"/>
          </p:cNvGraphicFramePr>
          <p:nvPr>
            <p:ph idx="1"/>
          </p:nvPr>
        </p:nvGraphicFramePr>
        <p:xfrm>
          <a:off x="428596" y="1428736"/>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7" name="图片 6" descr="书本_副本1.png"/>
          <p:cNvPicPr>
            <a:picLocks noChangeAspect="1"/>
          </p:cNvPicPr>
          <p:nvPr/>
        </p:nvPicPr>
        <p:blipFill>
          <a:blip r:embed="rId6" cstate="print"/>
          <a:stretch>
            <a:fillRect/>
          </a:stretch>
        </p:blipFill>
        <p:spPr>
          <a:xfrm>
            <a:off x="428596" y="428604"/>
            <a:ext cx="1762381" cy="1391594"/>
          </a:xfrm>
          <a:prstGeom prst="rect">
            <a:avLst/>
          </a:prstGeom>
        </p:spPr>
      </p:pic>
      <p:pic>
        <p:nvPicPr>
          <p:cNvPr id="10" name="图片 9" descr="毕业生_副本.png"/>
          <p:cNvPicPr>
            <a:picLocks noChangeAspect="1"/>
          </p:cNvPicPr>
          <p:nvPr/>
        </p:nvPicPr>
        <p:blipFill>
          <a:blip r:embed="rId7" cstate="print"/>
          <a:stretch>
            <a:fillRect/>
          </a:stretch>
        </p:blipFill>
        <p:spPr>
          <a:xfrm>
            <a:off x="7072330" y="4071942"/>
            <a:ext cx="1265792" cy="1928826"/>
          </a:xfrm>
          <a:prstGeom prst="rect">
            <a:avLst/>
          </a:prstGeom>
        </p:spPr>
      </p:pic>
    </p:spTree>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（三）恋爱婚姻档案</a:t>
            </a:r>
            <a:endParaRPr lang="zh-CN" altLang="en-US" dirty="0"/>
          </a:p>
        </p:txBody>
      </p:sp>
      <p:graphicFrame>
        <p:nvGraphicFramePr>
          <p:cNvPr id="5" name="内容占位符 4"/>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graphicFrame>
        <p:nvGraphicFramePr>
          <p:cNvPr id="6" name="图示 5"/>
          <p:cNvGraphicFramePr/>
          <p:nvPr/>
        </p:nvGraphicFramePr>
        <p:xfrm>
          <a:off x="571472" y="1397000"/>
          <a:ext cx="8358246"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（四）工作成果档案</a:t>
            </a: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graphicFrame>
        <p:nvGraphicFramePr>
          <p:cNvPr id="9" name="内容占位符 8"/>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（五）当家理财档案</a:t>
            </a: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graphicFrame>
        <p:nvGraphicFramePr>
          <p:cNvPr id="7" name="内容占位符 6"/>
          <p:cNvGraphicFramePr>
            <a:graphicFrameLocks noGrp="1"/>
          </p:cNvGraphicFramePr>
          <p:nvPr>
            <p:ph idx="1"/>
          </p:nvPr>
        </p:nvGraphicFramePr>
        <p:xfrm>
          <a:off x="457200" y="1600200"/>
          <a:ext cx="7972452"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内容占位符 4"/>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图示 13"/>
          <p:cNvGraphicFramePr>
            <a:graphicFrameLocks noGrp="1"/>
          </p:cNvGraphicFramePr>
          <p:nvPr/>
        </p:nvGraphicFramePr>
        <p:xfrm>
          <a:off x="736600" y="1684020"/>
          <a:ext cx="7670800" cy="44170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2" name="标题 1"/>
          <p:cNvSpPr>
            <a:spLocks noGrp="1"/>
          </p:cNvSpPr>
          <p:nvPr>
            <p:ph type="title"/>
          </p:nvPr>
        </p:nvSpPr>
        <p:spPr/>
        <p:txBody>
          <a:bodyPr/>
          <a:lstStyle/>
          <a:p>
            <a:r>
              <a:rPr lang="zh-CN" altLang="en-US" dirty="0" smtClean="0"/>
              <a:t>（六）医疗保健档案</a:t>
            </a: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13" name="内容占位符 12" descr="医疗"/>
          <p:cNvPicPr>
            <a:picLocks noChangeAspect="1"/>
          </p:cNvPicPr>
          <p:nvPr>
            <p:ph idx="1"/>
          </p:nvPr>
        </p:nvPicPr>
        <p:blipFill>
          <a:blip r:embed="rId6"/>
          <a:stretch>
            <a:fillRect/>
          </a:stretch>
        </p:blipFill>
        <p:spPr>
          <a:xfrm>
            <a:off x="846455" y="3902710"/>
            <a:ext cx="2110105" cy="1409065"/>
          </a:xfrm>
          <a:prstGeom prst="rect">
            <a:avLst/>
          </a:prstGeom>
        </p:spPr>
      </p:pic>
      <p:pic>
        <p:nvPicPr>
          <p:cNvPr id="16" name="图片 15"/>
          <p:cNvPicPr>
            <a:picLocks noChangeAspect="1"/>
          </p:cNvPicPr>
          <p:nvPr/>
        </p:nvPicPr>
        <p:blipFill>
          <a:blip r:embed="rId7"/>
          <a:stretch>
            <a:fillRect/>
          </a:stretch>
        </p:blipFill>
        <p:spPr>
          <a:xfrm>
            <a:off x="6049010" y="4622165"/>
            <a:ext cx="2358390" cy="1326515"/>
          </a:xfrm>
          <a:prstGeom prst="rect">
            <a:avLst/>
          </a:prstGeom>
        </p:spPr>
      </p:pic>
    </p:spTree>
  </p:cSld>
  <p:clrMapOvr>
    <a:masterClrMapping/>
  </p:clrMapOvr>
  <p:transition>
    <p:fade thruBlk="1"/>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7" name="内容占位符 6" descr="蔬菜"/>
          <p:cNvPicPr>
            <a:picLocks noChangeAspect="1"/>
          </p:cNvPicPr>
          <p:nvPr>
            <p:ph idx="1"/>
          </p:nvPr>
        </p:nvPicPr>
        <p:blipFill>
          <a:blip r:embed="rId1"/>
          <a:stretch>
            <a:fillRect/>
          </a:stretch>
        </p:blipFill>
        <p:spPr>
          <a:xfrm>
            <a:off x="1581150" y="521335"/>
            <a:ext cx="5760720" cy="1940560"/>
          </a:xfrm>
          <a:prstGeom prst="rect">
            <a:avLst/>
          </a:prstGeom>
        </p:spPr>
      </p:pic>
      <p:graphicFrame>
        <p:nvGraphicFramePr>
          <p:cNvPr id="8" name="图示 7"/>
          <p:cNvGraphicFramePr>
            <a:graphicFrameLocks noGrp="1"/>
          </p:cNvGraphicFramePr>
          <p:nvPr/>
        </p:nvGraphicFramePr>
        <p:xfrm>
          <a:off x="457200" y="2597150"/>
          <a:ext cx="8229600" cy="3495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内容占位符 2"/>
          <p:cNvSpPr>
            <a:spLocks noGrp="1"/>
          </p:cNvSpPr>
          <p:nvPr>
            <p:ph idx="1"/>
          </p:nvPr>
        </p:nvSpPr>
        <p:spPr>
          <a:xfrm>
            <a:off x="357158" y="714356"/>
            <a:ext cx="8229600" cy="4686320"/>
          </a:xfrm>
        </p:spPr>
        <p:txBody>
          <a:bodyPr>
            <a:normAutofit/>
          </a:bodyPr>
          <a:lstStyle/>
          <a:p>
            <a:pPr>
              <a:lnSpc>
                <a:spcPct val="150000"/>
              </a:lnSpc>
            </a:pPr>
            <a:r>
              <a:rPr lang="en-US" altLang="zh-CN" sz="2800" dirty="0" smtClean="0">
                <a:solidFill>
                  <a:srgbClr val="0070C0"/>
                </a:solidFill>
              </a:rPr>
              <a:t>4</a:t>
            </a:r>
            <a:r>
              <a:rPr lang="zh-CN" altLang="en-US" sz="2800" dirty="0" smtClean="0">
                <a:solidFill>
                  <a:srgbClr val="0070C0"/>
                </a:solidFill>
              </a:rPr>
              <a:t>、从价值方面看，在各种活动中形成的大量的记录材料，并不都可以作为档案保存，只有那些有利用价值的，对个人和社会具有参考和凭证作用的材料，保存下来，才称为档案。</a:t>
            </a:r>
            <a:endParaRPr lang="zh-CN" altLang="en-US" sz="2800" dirty="0">
              <a:solidFill>
                <a:srgbClr val="0070C0"/>
              </a:solidFill>
            </a:endParaRPr>
          </a:p>
        </p:txBody>
      </p:sp>
      <p:pic>
        <p:nvPicPr>
          <p:cNvPr id="6" name="图片 5" descr="乾隆康熙.jpeg"/>
          <p:cNvPicPr>
            <a:picLocks noChangeAspect="1"/>
          </p:cNvPicPr>
          <p:nvPr/>
        </p:nvPicPr>
        <p:blipFill>
          <a:blip r:embed="rId1" cstate="print"/>
          <a:stretch>
            <a:fillRect/>
          </a:stretch>
        </p:blipFill>
        <p:spPr>
          <a:xfrm>
            <a:off x="1714480" y="3500438"/>
            <a:ext cx="5572164" cy="2875237"/>
          </a:xfrm>
          <a:prstGeom prst="rect">
            <a:avLst/>
          </a:prstGeom>
        </p:spPr>
      </p:pic>
      <p:sp>
        <p:nvSpPr>
          <p:cNvPr id="8" name="椭圆形标注 7"/>
          <p:cNvSpPr/>
          <p:nvPr/>
        </p:nvSpPr>
        <p:spPr>
          <a:xfrm>
            <a:off x="6660232" y="2780928"/>
            <a:ext cx="1928826" cy="1857388"/>
          </a:xfrm>
          <a:prstGeom prst="wedgeEllipseCallout">
            <a:avLst>
              <a:gd name="adj1" fmla="val -31754"/>
              <a:gd name="adj2" fmla="val 55395"/>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tx1"/>
                </a:solidFill>
                <a:latin typeface="楷体" panose="02010609060101010101" pitchFamily="49" charset="-122"/>
                <a:ea typeface="楷体" panose="02010609060101010101" pitchFamily="49" charset="-122"/>
              </a:rPr>
              <a:t>你写的那四万多首诗水平太差，简直什么没有保存价值。</a:t>
            </a:r>
            <a:endParaRPr lang="zh-CN" altLang="en-US" dirty="0">
              <a:solidFill>
                <a:schemeClr val="tx1"/>
              </a:solidFill>
              <a:latin typeface="楷体" panose="02010609060101010101" pitchFamily="49" charset="-122"/>
              <a:ea typeface="楷体" panose="02010609060101010101" pitchFamily="49" charset="-122"/>
            </a:endParaRPr>
          </a:p>
        </p:txBody>
      </p:sp>
      <p:sp>
        <p:nvSpPr>
          <p:cNvPr id="9" name="椭圆形标注 8"/>
          <p:cNvSpPr/>
          <p:nvPr/>
        </p:nvSpPr>
        <p:spPr>
          <a:xfrm>
            <a:off x="285720" y="3500438"/>
            <a:ext cx="2000264" cy="1872778"/>
          </a:xfrm>
          <a:prstGeom prst="wedgeEllipseCallout">
            <a:avLst>
              <a:gd name="adj1" fmla="val 59780"/>
              <a:gd name="adj2" fmla="val 45583"/>
            </a:avLst>
          </a:prstGeom>
          <a:solidFill>
            <a:schemeClr val="bg1"/>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smtClean="0">
                <a:solidFill>
                  <a:schemeClr val="tx1"/>
                </a:solidFill>
                <a:latin typeface="楷体" panose="02010609060101010101" pitchFamily="49" charset="-122"/>
                <a:ea typeface="楷体" panose="02010609060101010101" pitchFamily="49" charset="-122"/>
              </a:rPr>
              <a:t>那可是我多年的心情记录啊！怎么会没有保存价值？</a:t>
            </a:r>
            <a:endParaRPr lang="zh-CN" altLang="en-US" dirty="0">
              <a:solidFill>
                <a:schemeClr val="tx1"/>
              </a:solidFill>
              <a:latin typeface="楷体" panose="02010609060101010101" pitchFamily="49" charset="-122"/>
              <a:ea typeface="楷体" panose="02010609060101010101" pitchFamily="49" charset="-122"/>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（七）家庭历史档案</a:t>
            </a:r>
            <a:endParaRPr lang="zh-CN" altLang="en-US" dirty="0"/>
          </a:p>
        </p:txBody>
      </p:sp>
      <p:graphicFrame>
        <p:nvGraphicFramePr>
          <p:cNvPr id="5" name="内容占位符 4"/>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graphicFrame>
        <p:nvGraphicFramePr>
          <p:cNvPr id="7" name="图示 6"/>
          <p:cNvGraphicFramePr/>
          <p:nvPr/>
        </p:nvGraphicFramePr>
        <p:xfrm>
          <a:off x="785786" y="1397000"/>
          <a:ext cx="7929618" cy="49609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graphicFrame>
        <p:nvGraphicFramePr>
          <p:cNvPr id="9" name="内容占位符 8"/>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scene3d>
              <a:camera prst="orthographicFront"/>
              <a:lightRig rig="threePt" dir="t"/>
            </a:scene3d>
            <a:sp3d extrusionH="57150">
              <a:bevelT w="38100" h="38100"/>
            </a:sp3d>
          </a:bodyPr>
          <a:lstStyle/>
          <a:p>
            <a:r>
              <a:rPr lang="zh-CN" altLang="en-US" sz="4800" dirty="0" smtClean="0">
                <a:ln>
                  <a:solidFill>
                    <a:srgbClr val="FF0000"/>
                  </a:solidFill>
                </a:ln>
                <a:gradFill>
                  <a:gsLst>
                    <a:gs pos="0">
                      <a:srgbClr val="FFEFD1"/>
                    </a:gs>
                    <a:gs pos="64999">
                      <a:srgbClr val="F0EBD5"/>
                    </a:gs>
                    <a:gs pos="100000">
                      <a:srgbClr val="D1C39F"/>
                    </a:gs>
                  </a:gsLst>
                  <a:lin ang="5400000" scaled="0"/>
                </a:gradFill>
                <a:latin typeface="华文琥珀" panose="02010800040101010101" pitchFamily="2" charset="-122"/>
                <a:ea typeface="华文琥珀" panose="02010800040101010101" pitchFamily="2" charset="-122"/>
              </a:rPr>
              <a:t>家庭档案如何管理？</a:t>
            </a:r>
            <a:endParaRPr lang="zh-CN" altLang="en-US" sz="4800" dirty="0">
              <a:ln>
                <a:solidFill>
                  <a:srgbClr val="FF0000"/>
                </a:solidFill>
              </a:ln>
              <a:gradFill>
                <a:gsLst>
                  <a:gs pos="0">
                    <a:srgbClr val="FFEFD1"/>
                  </a:gs>
                  <a:gs pos="64999">
                    <a:srgbClr val="F0EBD5"/>
                  </a:gs>
                  <a:gs pos="100000">
                    <a:srgbClr val="D1C39F"/>
                  </a:gs>
                </a:gsLst>
                <a:lin ang="5400000" scaled="0"/>
              </a:gradFill>
              <a:latin typeface="华文琥珀" panose="02010800040101010101" pitchFamily="2" charset="-122"/>
              <a:ea typeface="华文琥珀" panose="02010800040101010101" pitchFamily="2" charset="-122"/>
            </a:endParaRPr>
          </a:p>
        </p:txBody>
      </p:sp>
      <p:sp>
        <p:nvSpPr>
          <p:cNvPr id="6" name="文本占位符 5"/>
          <p:cNvSpPr>
            <a:spLocks noGrp="1"/>
          </p:cNvSpPr>
          <p:nvPr>
            <p:ph type="body" idx="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1567815" y="4066540"/>
            <a:ext cx="1817370" cy="1819910"/>
          </a:xfrm>
          <a:prstGeom prst="rect">
            <a:avLst/>
          </a:prstGeom>
        </p:spPr>
      </p:pic>
      <p:sp>
        <p:nvSpPr>
          <p:cNvPr id="2" name="标题 1"/>
          <p:cNvSpPr>
            <a:spLocks noGrp="1"/>
          </p:cNvSpPr>
          <p:nvPr>
            <p:ph type="title"/>
          </p:nvPr>
        </p:nvSpPr>
        <p:spPr/>
        <p:txBody>
          <a:bodyPr/>
          <a:p>
            <a:r>
              <a:rPr lang="zh-CN" altLang="en-US"/>
              <a:t>做个有心人，注意收集生活点滴</a:t>
            </a:r>
            <a:endParaRPr lang="zh-CN" altLang="en-US"/>
          </a:p>
        </p:txBody>
      </p:sp>
      <p:sp>
        <p:nvSpPr>
          <p:cNvPr id="7" name="内容占位符 6"/>
          <p:cNvSpPr>
            <a:spLocks noGrp="1"/>
          </p:cNvSpPr>
          <p:nvPr>
            <p:ph sz="half" idx="2"/>
          </p:nvPr>
        </p:nvSpPr>
        <p:spPr>
          <a:xfrm>
            <a:off x="4551680" y="1600200"/>
            <a:ext cx="4038600" cy="4525963"/>
          </a:xfrm>
        </p:spPr>
        <p:txBody>
          <a:bodyPr/>
          <a:p>
            <a:pPr>
              <a:lnSpc>
                <a:spcPct val="170000"/>
              </a:lnSpc>
            </a:pPr>
            <a:r>
              <a:rPr lang="zh-CN" altLang="en-US" sz="2400">
                <a:sym typeface="+mn-ea"/>
              </a:rPr>
              <a:t>手机中日常拍摄的照片和录像，一定要记得定期导出整理，存入硬盘或刻成光盘保存，以免丢失。</a:t>
            </a:r>
            <a:endParaRPr lang="zh-CN" altLang="en-US"/>
          </a:p>
          <a:p>
            <a:endParaRPr lang="zh-CN" altLang="en-US"/>
          </a:p>
        </p:txBody>
      </p:sp>
      <p:sp>
        <p:nvSpPr>
          <p:cNvPr id="3" name="内容占位符 2"/>
          <p:cNvSpPr>
            <a:spLocks noGrp="1"/>
          </p:cNvSpPr>
          <p:nvPr>
            <p:ph sz="half" idx="1"/>
          </p:nvPr>
        </p:nvSpPr>
        <p:spPr/>
        <p:txBody>
          <a:bodyPr>
            <a:normAutofit/>
          </a:bodyPr>
          <a:p>
            <a:pPr marL="366395" indent="-341630">
              <a:lnSpc>
                <a:spcPct val="160000"/>
              </a:lnSpc>
            </a:pPr>
            <a:r>
              <a:rPr lang="zh-CN" altLang="en-US" sz="2400"/>
              <a:t>日常形成的日记、账簿等纸质材料，注意保管。</a:t>
            </a:r>
            <a:endParaRPr lang="zh-CN" altLang="en-US" sz="2400"/>
          </a:p>
          <a:p>
            <a:pPr>
              <a:lnSpc>
                <a:spcPct val="160000"/>
              </a:lnSpc>
            </a:pPr>
            <a:r>
              <a:rPr lang="zh-CN" altLang="en-US" sz="2400"/>
              <a:t>出门、聚会、活动形成的照片要注意及时冲洗，存放。</a:t>
            </a:r>
            <a:endParaRPr lang="zh-CN" altLang="en-US" sz="2400"/>
          </a:p>
          <a:p>
            <a:pPr marL="1547495" indent="-342265">
              <a:lnSpc>
                <a:spcPct val="190000"/>
              </a:lnSpc>
            </a:pPr>
            <a:endParaRPr lang="zh-CN" altLang="en-US" sz="2400"/>
          </a:p>
        </p:txBody>
      </p:sp>
      <p:sp>
        <p:nvSpPr>
          <p:cNvPr id="4" name="灯片编号占位符 3"/>
          <p:cNvSpPr>
            <a:spLocks noGrp="1"/>
          </p:cNvSpPr>
          <p:nvPr>
            <p:ph type="sldNum" sz="quarter" idx="12"/>
          </p:nvPr>
        </p:nvSpPr>
        <p:spPr/>
        <p:txBody>
          <a:bodyPr/>
          <a:p>
            <a:fld id="{CB0CA50D-1D62-486C-90A0-DA8238D36869}" type="slidenum">
              <a:rPr lang="zh-CN" altLang="en-US" smtClean="0"/>
            </a:fld>
            <a:endParaRPr lang="zh-CN" altLang="en-US"/>
          </a:p>
        </p:txBody>
      </p:sp>
      <p:pic>
        <p:nvPicPr>
          <p:cNvPr id="9" name="图片 8" descr="书本"/>
          <p:cNvPicPr>
            <a:picLocks noChangeAspect="1"/>
          </p:cNvPicPr>
          <p:nvPr/>
        </p:nvPicPr>
        <p:blipFill>
          <a:blip r:embed="rId2"/>
          <a:stretch>
            <a:fillRect/>
          </a:stretch>
        </p:blipFill>
        <p:spPr>
          <a:xfrm>
            <a:off x="5029200" y="4451350"/>
            <a:ext cx="3235325" cy="1487805"/>
          </a:xfrm>
          <a:prstGeom prst="rect">
            <a:avLst/>
          </a:prstGeom>
        </p:spPr>
      </p:pic>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标题 5"/>
          <p:cNvSpPr>
            <a:spLocks noGrp="1"/>
          </p:cNvSpPr>
          <p:nvPr>
            <p:ph type="title"/>
          </p:nvPr>
        </p:nvSpPr>
        <p:spPr/>
        <p:txBody>
          <a:bodyPr/>
          <a:p>
            <a:r>
              <a:rPr lang="zh-CN" altLang="en-US"/>
              <a:t>怎么做才合适呢？</a:t>
            </a:r>
            <a:endParaRPr lang="zh-CN" altLang="en-US"/>
          </a:p>
        </p:txBody>
      </p:sp>
      <p:sp>
        <p:nvSpPr>
          <p:cNvPr id="7" name="内容占位符 6"/>
          <p:cNvSpPr>
            <a:spLocks noGrp="1"/>
          </p:cNvSpPr>
          <p:nvPr>
            <p:ph idx="1"/>
          </p:nvPr>
        </p:nvSpPr>
        <p:spPr/>
        <p:txBody>
          <a:bodyPr/>
          <a:p>
            <a:r>
              <a:rPr lang="zh-CN" altLang="en-US"/>
              <a:t>有一个家庭成员专人负责；</a:t>
            </a:r>
            <a:endParaRPr lang="zh-CN" altLang="en-US"/>
          </a:p>
          <a:p>
            <a:r>
              <a:rPr lang="zh-CN" altLang="en-US"/>
              <a:t>有一个角落专门存放；</a:t>
            </a:r>
            <a:endParaRPr lang="zh-CN" altLang="en-US"/>
          </a:p>
          <a:p>
            <a:r>
              <a:rPr lang="zh-CN" altLang="en-US"/>
              <a:t>知道自己家里要收集哪些材料；</a:t>
            </a:r>
            <a:endParaRPr lang="zh-CN" altLang="en-US"/>
          </a:p>
          <a:p>
            <a:r>
              <a:rPr lang="zh-CN" altLang="en-US"/>
              <a:t>准确把握收集时间，及时收集。</a:t>
            </a:r>
            <a:endParaRPr lang="zh-CN" altLang="en-US"/>
          </a:p>
        </p:txBody>
      </p:sp>
      <p:sp>
        <p:nvSpPr>
          <p:cNvPr id="5" name="灯片编号占位符 4"/>
          <p:cNvSpPr>
            <a:spLocks noGrp="1"/>
          </p:cNvSpPr>
          <p:nvPr>
            <p:ph type="sldNum" sz="quarter" idx="12"/>
          </p:nvPr>
        </p:nvSpPr>
        <p:spPr/>
        <p:txBody>
          <a:bodyPr/>
          <a:p>
            <a:fld id="{CB0CA50D-1D62-486C-90A0-DA8238D36869}" type="slidenum">
              <a:rPr lang="zh-CN" altLang="en-US" smtClean="0"/>
            </a:fld>
            <a:endParaRPr lang="zh-CN" altLang="en-US"/>
          </a:p>
        </p:txBody>
      </p:sp>
    </p:spTree>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smtClean="0"/>
              <a:t>（三）家庭档案的分类</a:t>
            </a:r>
            <a:endParaRPr lang="zh-CN" altLang="en-US" dirty="0"/>
          </a:p>
        </p:txBody>
      </p:sp>
      <p:sp>
        <p:nvSpPr>
          <p:cNvPr id="6" name="文本占位符 5"/>
          <p:cNvSpPr>
            <a:spLocks noGrp="1"/>
          </p:cNvSpPr>
          <p:nvPr>
            <p:ph type="body" idx="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家庭档案的基础分类方法</a:t>
            </a:r>
            <a:endParaRPr lang="zh-CN" altLang="en-US" dirty="0"/>
          </a:p>
        </p:txBody>
      </p:sp>
      <p:graphicFrame>
        <p:nvGraphicFramePr>
          <p:cNvPr id="5" name="内容占位符 4"/>
          <p:cNvGraphicFramePr>
            <a:graphicFrameLocks noGrp="1"/>
          </p:cNvGraphicFramePr>
          <p:nvPr>
            <p:ph idx="1"/>
          </p:nvPr>
        </p:nvGraphicFramePr>
        <p:xfrm>
          <a:off x="457200" y="1285860"/>
          <a:ext cx="8229600" cy="50006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不同载体注意综合分类</a:t>
            </a:r>
            <a:endParaRPr lang="zh-CN" altLang="en-US" dirty="0"/>
          </a:p>
        </p:txBody>
      </p:sp>
      <p:sp>
        <p:nvSpPr>
          <p:cNvPr id="3" name="内容占位符 2"/>
          <p:cNvSpPr>
            <a:spLocks noGrp="1"/>
          </p:cNvSpPr>
          <p:nvPr>
            <p:ph idx="1"/>
          </p:nvPr>
        </p:nvSpPr>
        <p:spPr/>
        <p:txBody>
          <a:bodyPr/>
          <a:lstStyle/>
          <a:p>
            <a:r>
              <a:rPr lang="zh-CN" altLang="en-US" sz="2800" b="1" dirty="0" smtClean="0">
                <a:solidFill>
                  <a:srgbClr val="0070C0"/>
                </a:solidFill>
                <a:latin typeface="楷体" panose="02010609060101010101" pitchFamily="49" charset="-122"/>
                <a:ea typeface="楷体" panose="02010609060101010101" pitchFamily="49" charset="-122"/>
              </a:rPr>
              <a:t>不同载体特征的档案，包括纸质档案、照片档案、录音录像档案、电子档案、实物档案等，其整理标准、保管条件各不相同，所以分类方法、要求也各不相同。在整理家庭档案时，要区别对待。</a:t>
            </a:r>
            <a:endParaRPr lang="zh-CN" altLang="en-US" sz="2800" b="1" dirty="0" smtClean="0">
              <a:solidFill>
                <a:srgbClr val="0070C0"/>
              </a:solidFill>
              <a:latin typeface="楷体" panose="02010609060101010101" pitchFamily="49" charset="-122"/>
              <a:ea typeface="楷体" panose="02010609060101010101" pitchFamily="49" charset="-122"/>
            </a:endParaRPr>
          </a:p>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11" name="图片 10"/>
          <p:cNvPicPr>
            <a:picLocks noChangeAspect="1"/>
          </p:cNvPicPr>
          <p:nvPr/>
        </p:nvPicPr>
        <p:blipFill>
          <a:blip r:embed="rId1"/>
          <a:stretch>
            <a:fillRect/>
          </a:stretch>
        </p:blipFill>
        <p:spPr>
          <a:xfrm>
            <a:off x="4882515" y="3590290"/>
            <a:ext cx="1730375" cy="1733550"/>
          </a:xfrm>
          <a:prstGeom prst="rect">
            <a:avLst/>
          </a:prstGeom>
        </p:spPr>
      </p:pic>
      <p:pic>
        <p:nvPicPr>
          <p:cNvPr id="12" name="图片 11"/>
          <p:cNvPicPr>
            <a:picLocks noChangeAspect="1"/>
          </p:cNvPicPr>
          <p:nvPr/>
        </p:nvPicPr>
        <p:blipFill>
          <a:blip r:embed="rId2"/>
          <a:stretch>
            <a:fillRect/>
          </a:stretch>
        </p:blipFill>
        <p:spPr>
          <a:xfrm>
            <a:off x="6795770" y="4570095"/>
            <a:ext cx="1720215" cy="1516380"/>
          </a:xfrm>
          <a:prstGeom prst="rect">
            <a:avLst/>
          </a:prstGeom>
        </p:spPr>
      </p:pic>
      <p:pic>
        <p:nvPicPr>
          <p:cNvPr id="13" name="图片 12"/>
          <p:cNvPicPr>
            <a:picLocks noChangeAspect="1"/>
          </p:cNvPicPr>
          <p:nvPr/>
        </p:nvPicPr>
        <p:blipFill>
          <a:blip r:embed="rId3"/>
          <a:stretch>
            <a:fillRect/>
          </a:stretch>
        </p:blipFill>
        <p:spPr>
          <a:xfrm>
            <a:off x="783590" y="3571875"/>
            <a:ext cx="1885950" cy="1769745"/>
          </a:xfrm>
          <a:prstGeom prst="rect">
            <a:avLst/>
          </a:prstGeom>
        </p:spPr>
      </p:pic>
      <p:pic>
        <p:nvPicPr>
          <p:cNvPr id="14" name="图片 13"/>
          <p:cNvPicPr>
            <a:picLocks noChangeAspect="1"/>
          </p:cNvPicPr>
          <p:nvPr/>
        </p:nvPicPr>
        <p:blipFill>
          <a:blip r:embed="rId4"/>
          <a:stretch>
            <a:fillRect/>
          </a:stretch>
        </p:blipFill>
        <p:spPr>
          <a:xfrm>
            <a:off x="2885440" y="4386580"/>
            <a:ext cx="1788160" cy="1699895"/>
          </a:xfrm>
          <a:prstGeom prst="rect">
            <a:avLst/>
          </a:prstGeom>
        </p:spPr>
      </p:pic>
    </p:spTree>
  </p:cSld>
  <p:clrMapOvr>
    <a:masterClrMapping/>
  </p:clrMapOvr>
  <p:transition>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图图一家.jpg"/>
          <p:cNvPicPr>
            <a:picLocks noChangeAspect="1"/>
          </p:cNvPicPr>
          <p:nvPr/>
        </p:nvPicPr>
        <p:blipFill>
          <a:blip r:embed="rId1" cstate="print"/>
          <a:stretch>
            <a:fillRect/>
          </a:stretch>
        </p:blipFill>
        <p:spPr>
          <a:xfrm>
            <a:off x="457172" y="1643042"/>
            <a:ext cx="2735066" cy="3214710"/>
          </a:xfrm>
          <a:prstGeom prst="rect">
            <a:avLst/>
          </a:prstGeom>
          <a:solidFill>
            <a:srgbClr val="FFFFFF">
              <a:shade val="85000"/>
            </a:srgbClr>
          </a:solidFill>
          <a:ln w="190500" cap="sq">
            <a:solidFill>
              <a:schemeClr val="accent2"/>
            </a:solidFill>
            <a:miter lim="800000"/>
            <a:headEnd/>
            <a:tailEnd/>
          </a:ln>
          <a:effectLst>
            <a:glow rad="63500">
              <a:schemeClr val="accent3">
                <a:satMod val="175000"/>
                <a:alpha val="40000"/>
              </a:schemeClr>
            </a:glow>
            <a:outerShdw blurRad="65000" dist="50800" dir="12900000" kx="195000" ky="145000" algn="tl" rotWithShape="0">
              <a:srgbClr val="000000">
                <a:alpha val="30000"/>
              </a:srgbClr>
            </a:outerShdw>
            <a:reflection blurRad="6350" stA="52000" endA="300" endPos="350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标题 1"/>
          <p:cNvSpPr>
            <a:spLocks noGrp="1"/>
          </p:cNvSpPr>
          <p:nvPr>
            <p:ph type="title"/>
          </p:nvPr>
        </p:nvSpPr>
        <p:spPr/>
        <p:txBody>
          <a:bodyPr>
            <a:scene3d>
              <a:camera prst="orthographicFront"/>
              <a:lightRig rig="threePt" dir="t"/>
            </a:scene3d>
          </a:bodyPr>
          <a:lstStyle/>
          <a:p>
            <a:pPr algn="r"/>
            <a:r>
              <a:rPr lang="zh-CN" altLang="en-US" sz="3600" dirty="0" smtClean="0">
                <a:ln w="22225">
                  <a:solidFill>
                    <a:schemeClr val="accent2"/>
                  </a:solidFill>
                  <a:prstDash val="solid"/>
                </a:ln>
                <a:solidFill>
                  <a:schemeClr val="accent2">
                    <a:lumMod val="40000"/>
                    <a:lumOff val="60000"/>
                  </a:schemeClr>
                </a:solidFill>
                <a:effectLst/>
              </a:rPr>
              <a:t>例如：成员</a:t>
            </a:r>
            <a:r>
              <a:rPr lang="en-US" altLang="zh-CN" sz="3600" dirty="0" smtClean="0">
                <a:ln w="22225">
                  <a:solidFill>
                    <a:schemeClr val="accent2"/>
                  </a:solidFill>
                  <a:prstDash val="solid"/>
                </a:ln>
                <a:solidFill>
                  <a:schemeClr val="accent2">
                    <a:lumMod val="40000"/>
                    <a:lumOff val="60000"/>
                  </a:schemeClr>
                </a:solidFill>
                <a:effectLst/>
              </a:rPr>
              <a:t>——</a:t>
            </a:r>
            <a:r>
              <a:rPr lang="zh-CN" altLang="en-US" sz="3600" dirty="0" smtClean="0">
                <a:ln w="22225">
                  <a:solidFill>
                    <a:schemeClr val="accent2"/>
                  </a:solidFill>
                  <a:prstDash val="solid"/>
                </a:ln>
                <a:solidFill>
                  <a:schemeClr val="accent2">
                    <a:lumMod val="40000"/>
                    <a:lumOff val="60000"/>
                  </a:schemeClr>
                </a:solidFill>
                <a:effectLst/>
              </a:rPr>
              <a:t>内容分类法</a:t>
            </a:r>
            <a:endParaRPr lang="zh-CN" altLang="en-US" sz="3600" dirty="0" smtClean="0">
              <a:ln w="22225">
                <a:solidFill>
                  <a:schemeClr val="accent2"/>
                </a:solidFill>
                <a:prstDash val="solid"/>
              </a:ln>
              <a:solidFill>
                <a:schemeClr val="accent2">
                  <a:lumMod val="40000"/>
                  <a:lumOff val="60000"/>
                </a:schemeClr>
              </a:solidFill>
              <a:effectLst/>
            </a:endParaRPr>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graphicFrame>
        <p:nvGraphicFramePr>
          <p:cNvPr id="7" name="内容占位符 6"/>
          <p:cNvGraphicFramePr>
            <a:graphicFrameLocks noGrp="1"/>
          </p:cNvGraphicFramePr>
          <p:nvPr>
            <p:ph idx="1"/>
          </p:nvPr>
        </p:nvGraphicFramePr>
        <p:xfrm>
          <a:off x="2571736" y="1643050"/>
          <a:ext cx="6329378" cy="468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图一家.jpg"/>
          <p:cNvPicPr>
            <a:picLocks noChangeAspect="1"/>
          </p:cNvPicPr>
          <p:nvPr/>
        </p:nvPicPr>
        <p:blipFill>
          <a:blip r:embed="rId1" cstate="print"/>
          <a:stretch>
            <a:fillRect/>
          </a:stretch>
        </p:blipFill>
        <p:spPr>
          <a:xfrm>
            <a:off x="571472" y="500042"/>
            <a:ext cx="2735066" cy="3214710"/>
          </a:xfrm>
          <a:prstGeom prst="rect">
            <a:avLst/>
          </a:prstGeom>
          <a:solidFill>
            <a:srgbClr val="FFFFFF">
              <a:shade val="85000"/>
            </a:srgbClr>
          </a:solidFill>
          <a:ln w="190500" cap="sq">
            <a:solidFill>
              <a:schemeClr val="accent2"/>
            </a:solidFill>
            <a:miter lim="800000"/>
            <a:headEnd/>
            <a:tailEnd/>
          </a:ln>
          <a:effectLst>
            <a:glow rad="63500">
              <a:schemeClr val="accent3">
                <a:satMod val="175000"/>
                <a:alpha val="40000"/>
              </a:schemeClr>
            </a:glow>
            <a:outerShdw blurRad="65000" dist="50800" dir="12900000" kx="195000" ky="145000" algn="tl" rotWithShape="0">
              <a:srgbClr val="000000">
                <a:alpha val="30000"/>
              </a:srgbClr>
            </a:outerShdw>
            <a:reflection blurRad="6350" stA="52000" endA="300" endPos="350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标题 1"/>
          <p:cNvSpPr>
            <a:spLocks noGrp="1"/>
          </p:cNvSpPr>
          <p:nvPr>
            <p:ph type="title"/>
          </p:nvPr>
        </p:nvSpPr>
        <p:spPr>
          <a:xfrm>
            <a:off x="571472" y="857232"/>
            <a:ext cx="8229600" cy="1143000"/>
          </a:xfrm>
        </p:spPr>
        <p:txBody>
          <a:bodyPr>
            <a:scene3d>
              <a:camera prst="orthographicFront"/>
              <a:lightRig rig="threePt" dir="t"/>
            </a:scene3d>
          </a:bodyPr>
          <a:lstStyle/>
          <a:p>
            <a:pPr algn="r"/>
            <a:r>
              <a:rPr lang="zh-CN" altLang="en-US" sz="3600" dirty="0" smtClean="0">
                <a:ln w="22225">
                  <a:solidFill>
                    <a:schemeClr val="accent2"/>
                  </a:solidFill>
                  <a:prstDash val="solid"/>
                </a:ln>
                <a:solidFill>
                  <a:schemeClr val="accent2">
                    <a:lumMod val="40000"/>
                    <a:lumOff val="60000"/>
                  </a:schemeClr>
                </a:solidFill>
                <a:effectLst/>
              </a:rPr>
              <a:t>或者：内容</a:t>
            </a:r>
            <a:r>
              <a:rPr lang="en-US" altLang="zh-CN" sz="3600" dirty="0" smtClean="0">
                <a:ln w="22225">
                  <a:solidFill>
                    <a:schemeClr val="accent2"/>
                  </a:solidFill>
                  <a:prstDash val="solid"/>
                </a:ln>
                <a:solidFill>
                  <a:schemeClr val="accent2">
                    <a:lumMod val="40000"/>
                    <a:lumOff val="60000"/>
                  </a:schemeClr>
                </a:solidFill>
                <a:effectLst/>
              </a:rPr>
              <a:t>——</a:t>
            </a:r>
            <a:r>
              <a:rPr lang="zh-CN" altLang="en-US" sz="3600" dirty="0" smtClean="0">
                <a:ln w="22225">
                  <a:solidFill>
                    <a:schemeClr val="accent2"/>
                  </a:solidFill>
                  <a:prstDash val="solid"/>
                </a:ln>
                <a:solidFill>
                  <a:schemeClr val="accent2">
                    <a:lumMod val="40000"/>
                    <a:lumOff val="60000"/>
                  </a:schemeClr>
                </a:solidFill>
                <a:effectLst/>
              </a:rPr>
              <a:t>成员分类法</a:t>
            </a:r>
            <a:endParaRPr lang="zh-CN" altLang="en-US" sz="3600" dirty="0" smtClean="0">
              <a:ln w="22225">
                <a:solidFill>
                  <a:schemeClr val="accent2"/>
                </a:solidFill>
                <a:prstDash val="solid"/>
              </a:ln>
              <a:solidFill>
                <a:schemeClr val="accent2">
                  <a:lumMod val="40000"/>
                  <a:lumOff val="60000"/>
                </a:schemeClr>
              </a:solidFill>
              <a:effectLst/>
            </a:endParaRPr>
          </a:p>
        </p:txBody>
      </p:sp>
      <p:graphicFrame>
        <p:nvGraphicFramePr>
          <p:cNvPr id="5" name="内容占位符 4"/>
          <p:cNvGraphicFramePr>
            <a:graphicFrameLocks noGrp="1"/>
          </p:cNvGraphicFramePr>
          <p:nvPr>
            <p:ph idx="1"/>
          </p:nvPr>
        </p:nvGraphicFramePr>
        <p:xfrm>
          <a:off x="571472" y="2285992"/>
          <a:ext cx="8229600" cy="3714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1"/>
          <p:cNvSpPr>
            <a:spLocks noGrp="1"/>
          </p:cNvSpPr>
          <p:nvPr>
            <p:ph type="title"/>
          </p:nvPr>
        </p:nvSpPr>
        <p:spPr/>
        <p:txBody>
          <a:bodyPr/>
          <a:lstStyle/>
          <a:p>
            <a:endParaRPr lang="zh-CN" altLang="en-US" dirty="0" smtClean="0"/>
          </a:p>
        </p:txBody>
      </p:sp>
      <p:sp>
        <p:nvSpPr>
          <p:cNvPr id="9219" name="内容占位符 2"/>
          <p:cNvSpPr>
            <a:spLocks noGrp="1"/>
          </p:cNvSpPr>
          <p:nvPr>
            <p:ph idx="1"/>
          </p:nvPr>
        </p:nvSpPr>
        <p:spPr/>
        <p:txBody>
          <a:bodyPr/>
          <a:lstStyle/>
          <a:p>
            <a:r>
              <a:rPr lang="en-US" altLang="zh-CN" dirty="0" smtClean="0">
                <a:solidFill>
                  <a:srgbClr val="0070C0"/>
                </a:solidFill>
              </a:rPr>
              <a:t>5</a:t>
            </a:r>
            <a:r>
              <a:rPr lang="zh-CN" altLang="en-US" dirty="0" smtClean="0">
                <a:solidFill>
                  <a:srgbClr val="0070C0"/>
                </a:solidFill>
              </a:rPr>
              <a:t>、</a:t>
            </a:r>
            <a:r>
              <a:rPr lang="zh-CN" altLang="zh-CN" dirty="0" smtClean="0">
                <a:solidFill>
                  <a:srgbClr val="0070C0"/>
                </a:solidFill>
              </a:rPr>
              <a:t>从形成特征上看，档案是历史记录，是人们在活动中直接形成的原始记录，而不是间接形成的，如事后回忆，不属于档案。档案最基本的属性就是原始记录性，这也是档案与图书、资料的最大区别。</a:t>
            </a:r>
            <a:endParaRPr lang="zh-CN" altLang="zh-CN" dirty="0" smtClean="0">
              <a:solidFill>
                <a:srgbClr val="0070C0"/>
              </a:solidFill>
            </a:endParaRPr>
          </a:p>
          <a:p>
            <a:endParaRPr lang="zh-CN" altLang="en-US" dirty="0" smtClean="0"/>
          </a:p>
        </p:txBody>
      </p:sp>
    </p:spTree>
  </p:cSld>
  <p:clrMapOvr>
    <a:masterClrMapping/>
  </p:clrMapOvr>
  <p:transition>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非纸质档案的复式分类法</a:t>
            </a:r>
            <a:endParaRPr lang="zh-CN" altLang="en-US" dirty="0"/>
          </a:p>
        </p:txBody>
      </p:sp>
      <p:sp>
        <p:nvSpPr>
          <p:cNvPr id="3" name="内容占位符 2"/>
          <p:cNvSpPr>
            <a:spLocks noGrp="1"/>
          </p:cNvSpPr>
          <p:nvPr>
            <p:ph idx="1"/>
          </p:nvPr>
        </p:nvSpPr>
        <p:spPr/>
        <p:txBody>
          <a:bodyPr>
            <a:normAutofit/>
          </a:bodyPr>
          <a:lstStyle/>
          <a:p>
            <a:pPr>
              <a:lnSpc>
                <a:spcPct val="150000"/>
              </a:lnSpc>
            </a:pPr>
            <a:r>
              <a:rPr lang="zh-CN" altLang="en-US" sz="2400" dirty="0" smtClean="0"/>
              <a:t>随着家庭经济条件的改善和现代化技术在家庭中的应用、普及，家庭中保存有越来越多的照片、录音录像、磁盘、光盘等载体的记录材料。有的家庭还习惯于将一些重要的纸质材料转换成数字材料，方便保存。这些档案材料可通称为非纸质档案。非纸质档案较多的家庭必须采用复式分类法。这里介绍两种常用的方法：</a:t>
            </a:r>
            <a:endParaRPr lang="zh-CN" altLang="en-US" sz="2800" dirty="0" smtClean="0">
              <a:solidFill>
                <a:srgbClr val="0070C0"/>
              </a:solidFill>
            </a:endParaRPr>
          </a:p>
          <a:p>
            <a:r>
              <a:rPr lang="zh-CN" altLang="en-US" dirty="0" smtClean="0">
                <a:solidFill>
                  <a:srgbClr val="0070C0"/>
                </a:solidFill>
              </a:rPr>
              <a:t>载体</a:t>
            </a:r>
            <a:r>
              <a:rPr lang="en-US" altLang="zh-CN" dirty="0" smtClean="0">
                <a:solidFill>
                  <a:srgbClr val="0070C0"/>
                </a:solidFill>
              </a:rPr>
              <a:t>——</a:t>
            </a:r>
            <a:r>
              <a:rPr lang="zh-CN" altLang="en-US" dirty="0" smtClean="0">
                <a:solidFill>
                  <a:srgbClr val="0070C0"/>
                </a:solidFill>
              </a:rPr>
              <a:t>成员分类法</a:t>
            </a:r>
            <a:endParaRPr lang="en-US" altLang="zh-CN" dirty="0" smtClean="0">
              <a:solidFill>
                <a:srgbClr val="0070C0"/>
              </a:solidFill>
            </a:endParaRPr>
          </a:p>
          <a:p>
            <a:r>
              <a:rPr lang="zh-CN" altLang="en-US" dirty="0" smtClean="0">
                <a:solidFill>
                  <a:srgbClr val="0070C0"/>
                </a:solidFill>
              </a:rPr>
              <a:t>载体</a:t>
            </a:r>
            <a:r>
              <a:rPr lang="en-US" altLang="zh-CN" dirty="0" smtClean="0">
                <a:solidFill>
                  <a:srgbClr val="0070C0"/>
                </a:solidFill>
              </a:rPr>
              <a:t>——</a:t>
            </a:r>
            <a:r>
              <a:rPr lang="zh-CN" altLang="en-US" dirty="0" smtClean="0">
                <a:solidFill>
                  <a:srgbClr val="0070C0"/>
                </a:solidFill>
              </a:rPr>
              <a:t>内容分类法</a:t>
            </a:r>
            <a:endParaRPr lang="zh-CN" altLang="en-US" dirty="0">
              <a:solidFill>
                <a:srgbClr val="0070C0"/>
              </a:solidFill>
            </a:endParaRPr>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图图一家.jpg"/>
          <p:cNvPicPr>
            <a:picLocks noChangeAspect="1"/>
          </p:cNvPicPr>
          <p:nvPr/>
        </p:nvPicPr>
        <p:blipFill>
          <a:blip r:embed="rId1" cstate="print"/>
          <a:stretch>
            <a:fillRect/>
          </a:stretch>
        </p:blipFill>
        <p:spPr>
          <a:xfrm>
            <a:off x="571472" y="500042"/>
            <a:ext cx="2735066" cy="3214710"/>
          </a:xfrm>
          <a:prstGeom prst="rect">
            <a:avLst/>
          </a:prstGeom>
          <a:solidFill>
            <a:srgbClr val="FFFFFF">
              <a:shade val="85000"/>
            </a:srgbClr>
          </a:solidFill>
          <a:ln w="190500" cap="sq">
            <a:solidFill>
              <a:schemeClr val="accent2"/>
            </a:solidFill>
            <a:miter lim="800000"/>
            <a:headEnd/>
            <a:tailEnd/>
          </a:ln>
          <a:effectLst>
            <a:glow rad="63500">
              <a:schemeClr val="accent3">
                <a:satMod val="175000"/>
                <a:alpha val="40000"/>
              </a:schemeClr>
            </a:glow>
            <a:outerShdw blurRad="65000" dist="50800" dir="12900000" kx="195000" ky="145000" algn="tl" rotWithShape="0">
              <a:srgbClr val="000000">
                <a:alpha val="30000"/>
              </a:srgbClr>
            </a:outerShdw>
            <a:reflection blurRad="6350" stA="52000" endA="300" endPos="350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标题 1"/>
          <p:cNvSpPr>
            <a:spLocks noGrp="1"/>
          </p:cNvSpPr>
          <p:nvPr>
            <p:ph type="title"/>
          </p:nvPr>
        </p:nvSpPr>
        <p:spPr>
          <a:xfrm>
            <a:off x="571472" y="857232"/>
            <a:ext cx="8229600" cy="1143000"/>
          </a:xfrm>
        </p:spPr>
        <p:txBody>
          <a:bodyPr/>
          <a:lstStyle/>
          <a:p>
            <a:pPr algn="r"/>
            <a:r>
              <a:rPr lang="zh-CN" altLang="en-US" dirty="0" smtClean="0">
                <a:ln w="22225">
                  <a:solidFill>
                    <a:schemeClr val="accent2"/>
                  </a:solidFill>
                  <a:prstDash val="solid"/>
                </a:ln>
                <a:solidFill>
                  <a:schemeClr val="accent2">
                    <a:lumMod val="40000"/>
                    <a:lumOff val="60000"/>
                  </a:schemeClr>
                </a:solidFill>
                <a:effectLst/>
              </a:rPr>
              <a:t>载体</a:t>
            </a:r>
            <a:r>
              <a:rPr lang="en-US" altLang="zh-CN" dirty="0" smtClean="0">
                <a:ln w="22225">
                  <a:solidFill>
                    <a:schemeClr val="accent2"/>
                  </a:solidFill>
                  <a:prstDash val="solid"/>
                </a:ln>
                <a:solidFill>
                  <a:schemeClr val="accent2">
                    <a:lumMod val="40000"/>
                    <a:lumOff val="60000"/>
                  </a:schemeClr>
                </a:solidFill>
                <a:effectLst/>
              </a:rPr>
              <a:t>——</a:t>
            </a:r>
            <a:r>
              <a:rPr lang="zh-CN" altLang="en-US" dirty="0" smtClean="0">
                <a:ln w="22225">
                  <a:solidFill>
                    <a:schemeClr val="accent2"/>
                  </a:solidFill>
                  <a:prstDash val="solid"/>
                </a:ln>
                <a:solidFill>
                  <a:schemeClr val="accent2">
                    <a:lumMod val="40000"/>
                    <a:lumOff val="60000"/>
                  </a:schemeClr>
                </a:solidFill>
                <a:effectLst/>
              </a:rPr>
              <a:t>成员分类法</a:t>
            </a:r>
            <a:endParaRPr lang="zh-CN" altLang="en-US" dirty="0" smtClean="0">
              <a:ln w="22225">
                <a:solidFill>
                  <a:schemeClr val="accent2"/>
                </a:solidFill>
                <a:prstDash val="solid"/>
              </a:ln>
              <a:solidFill>
                <a:schemeClr val="accent2">
                  <a:lumMod val="40000"/>
                  <a:lumOff val="60000"/>
                </a:schemeClr>
              </a:solidFill>
              <a:effectLst/>
            </a:endParaRPr>
          </a:p>
        </p:txBody>
      </p:sp>
      <p:graphicFrame>
        <p:nvGraphicFramePr>
          <p:cNvPr id="5" name="内容占位符 4"/>
          <p:cNvGraphicFramePr>
            <a:graphicFrameLocks noGrp="1"/>
          </p:cNvGraphicFramePr>
          <p:nvPr>
            <p:ph idx="1"/>
          </p:nvPr>
        </p:nvGraphicFramePr>
        <p:xfrm>
          <a:off x="500034" y="2643182"/>
          <a:ext cx="8229600" cy="3714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n w="22225">
                  <a:solidFill>
                    <a:schemeClr val="accent2"/>
                  </a:solidFill>
                  <a:prstDash val="solid"/>
                </a:ln>
                <a:solidFill>
                  <a:schemeClr val="accent2">
                    <a:lumMod val="40000"/>
                    <a:lumOff val="60000"/>
                  </a:schemeClr>
                </a:solidFill>
                <a:effectLst/>
              </a:rPr>
              <a:t>载体</a:t>
            </a:r>
            <a:r>
              <a:rPr lang="en-US" altLang="zh-CN" dirty="0" smtClean="0">
                <a:ln w="22225">
                  <a:solidFill>
                    <a:schemeClr val="accent2"/>
                  </a:solidFill>
                  <a:prstDash val="solid"/>
                </a:ln>
                <a:solidFill>
                  <a:schemeClr val="accent2">
                    <a:lumMod val="40000"/>
                    <a:lumOff val="60000"/>
                  </a:schemeClr>
                </a:solidFill>
                <a:effectLst/>
              </a:rPr>
              <a:t>——</a:t>
            </a:r>
            <a:r>
              <a:rPr lang="zh-CN" altLang="en-US" dirty="0" smtClean="0">
                <a:ln w="22225">
                  <a:solidFill>
                    <a:schemeClr val="accent2"/>
                  </a:solidFill>
                  <a:prstDash val="solid"/>
                </a:ln>
                <a:solidFill>
                  <a:schemeClr val="accent2">
                    <a:lumMod val="40000"/>
                    <a:lumOff val="60000"/>
                  </a:schemeClr>
                </a:solidFill>
                <a:effectLst/>
              </a:rPr>
              <a:t>内容分类法</a:t>
            </a:r>
            <a:endParaRPr lang="zh-CN" altLang="en-US" dirty="0" smtClean="0">
              <a:ln w="22225">
                <a:solidFill>
                  <a:schemeClr val="accent2"/>
                </a:solidFill>
                <a:prstDash val="solid"/>
              </a:ln>
              <a:solidFill>
                <a:schemeClr val="accent2">
                  <a:lumMod val="40000"/>
                  <a:lumOff val="60000"/>
                </a:schemeClr>
              </a:solidFill>
              <a:effectLst/>
            </a:endParaRPr>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graphicFrame>
        <p:nvGraphicFramePr>
          <p:cNvPr id="7" name="内容占位符 4"/>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714356"/>
            <a:ext cx="8229600" cy="5572164"/>
          </a:xfrm>
        </p:spPr>
        <p:txBody>
          <a:bodyPr/>
          <a:lstStyle/>
          <a:p>
            <a:r>
              <a:rPr lang="zh-CN" altLang="en-US" b="1" dirty="0" smtClean="0">
                <a:solidFill>
                  <a:srgbClr val="0070C0"/>
                </a:solidFill>
                <a:latin typeface="楷体" panose="02010609060101010101" pitchFamily="49" charset="-122"/>
                <a:ea typeface="楷体" panose="02010609060101010101" pitchFamily="49" charset="-122"/>
              </a:rPr>
              <a:t>需要说明的是，对一般家庭而言，如果照片档案、录音录像档案、电子档案、实物档案数量较少，内容单一，不必采用复式分类法，可以单纯按照载体特征进行分类、保管。</a:t>
            </a:r>
            <a:endParaRPr lang="zh-CN" altLang="en-US" b="1" dirty="0" smtClean="0">
              <a:solidFill>
                <a:srgbClr val="0070C0"/>
              </a:solidFill>
              <a:latin typeface="楷体" panose="02010609060101010101" pitchFamily="49" charset="-122"/>
              <a:ea typeface="楷体" panose="02010609060101010101" pitchFamily="49" charset="-122"/>
            </a:endParaRPr>
          </a:p>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graphicFrame>
        <p:nvGraphicFramePr>
          <p:cNvPr id="5" name="图示 4"/>
          <p:cNvGraphicFramePr/>
          <p:nvPr/>
        </p:nvGraphicFramePr>
        <p:xfrm>
          <a:off x="714348" y="3429000"/>
          <a:ext cx="7453322" cy="299243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thruBlk="1"/>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smtClean="0"/>
              <a:t>（三）排列、编号、编目</a:t>
            </a:r>
            <a:endParaRPr lang="zh-CN" altLang="en-US" dirty="0"/>
          </a:p>
        </p:txBody>
      </p:sp>
      <p:sp>
        <p:nvSpPr>
          <p:cNvPr id="6" name="文本占位符 5"/>
          <p:cNvSpPr>
            <a:spLocks noGrp="1"/>
          </p:cNvSpPr>
          <p:nvPr>
            <p:ph type="body" idx="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smtClean="0"/>
              <a:t>排   列</a:t>
            </a:r>
            <a:endParaRPr lang="zh-CN" altLang="en-US" dirty="0"/>
          </a:p>
        </p:txBody>
      </p:sp>
      <p:graphicFrame>
        <p:nvGraphicFramePr>
          <p:cNvPr id="7" name="内容占位符 6"/>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编    号</a:t>
            </a:r>
            <a:endParaRPr lang="zh-CN" altLang="en-US" dirty="0"/>
          </a:p>
        </p:txBody>
      </p:sp>
      <p:graphicFrame>
        <p:nvGraphicFramePr>
          <p:cNvPr id="5" name="内容占位符 4"/>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编写目录</a:t>
            </a: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
        <p:nvSpPr>
          <p:cNvPr id="6" name="内容占位符 5"/>
          <p:cNvSpPr>
            <a:spLocks noGrp="1"/>
          </p:cNvSpPr>
          <p:nvPr>
            <p:ph idx="1"/>
          </p:nvPr>
        </p:nvSpPr>
        <p:spPr/>
        <p:txBody>
          <a:bodyPr/>
          <a:lstStyle/>
          <a:p>
            <a:pPr>
              <a:lnSpc>
                <a:spcPct val="150000"/>
              </a:lnSpc>
            </a:pPr>
            <a:r>
              <a:rPr lang="zh-CN" altLang="zh-CN" b="1" dirty="0" smtClean="0">
                <a:solidFill>
                  <a:srgbClr val="0070C0"/>
                </a:solidFill>
                <a:latin typeface="楷体" panose="02010609060101010101" pitchFamily="49" charset="-122"/>
                <a:ea typeface="楷体" panose="02010609060101010101" pitchFamily="49" charset="-122"/>
              </a:rPr>
              <a:t>家庭档案经过初步整理后，为便于查找利用，还需要编制与档案实体相对应的目录，并组合成实用的检索工具，这就是家庭档案的编目。</a:t>
            </a:r>
            <a:endParaRPr lang="en-US" altLang="zh-CN" b="1" dirty="0" smtClean="0">
              <a:solidFill>
                <a:srgbClr val="0070C0"/>
              </a:solidFill>
              <a:latin typeface="楷体" panose="02010609060101010101" pitchFamily="49" charset="-122"/>
              <a:ea typeface="楷体" panose="02010609060101010101" pitchFamily="49" charset="-122"/>
            </a:endParaRPr>
          </a:p>
          <a:p>
            <a:pPr>
              <a:lnSpc>
                <a:spcPct val="150000"/>
              </a:lnSpc>
            </a:pPr>
            <a:r>
              <a:rPr lang="zh-CN" altLang="zh-CN" b="1" dirty="0" smtClean="0">
                <a:solidFill>
                  <a:srgbClr val="0070C0"/>
                </a:solidFill>
                <a:latin typeface="楷体" panose="02010609060101010101" pitchFamily="49" charset="-122"/>
                <a:ea typeface="楷体" panose="02010609060101010101" pitchFamily="49" charset="-122"/>
              </a:rPr>
              <a:t>编制家庭档案目录，除了方便查找利用外，还具有记录、统计、管理家庭档案的功能。</a:t>
            </a:r>
            <a:endParaRPr lang="zh-CN" altLang="zh-CN" b="1" dirty="0" smtClean="0">
              <a:solidFill>
                <a:srgbClr val="0070C0"/>
              </a:solidFill>
              <a:latin typeface="楷体" panose="02010609060101010101" pitchFamily="49" charset="-122"/>
              <a:ea typeface="楷体" panose="02010609060101010101" pitchFamily="49" charset="-122"/>
            </a:endParaRPr>
          </a:p>
          <a:p>
            <a:endParaRPr lang="zh-CN" altLang="en-US" dirty="0"/>
          </a:p>
        </p:txBody>
      </p:sp>
    </p:spTree>
  </p:cSld>
  <p:clrMapOvr>
    <a:masterClrMapping/>
  </p:clrMapOvr>
  <p:transition>
    <p:fade thruBlk="1"/>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smtClean="0"/>
              <a:t>（四）装盒</a:t>
            </a:r>
            <a:endParaRPr lang="zh-CN" altLang="en-US" dirty="0"/>
          </a:p>
        </p:txBody>
      </p:sp>
      <p:sp>
        <p:nvSpPr>
          <p:cNvPr id="6" name="文本占位符 5"/>
          <p:cNvSpPr>
            <a:spLocks noGrp="1"/>
          </p:cNvSpPr>
          <p:nvPr>
            <p:ph type="body" idx="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smtClean="0"/>
              <a:t>装具</a:t>
            </a:r>
            <a:endParaRPr lang="zh-CN" altLang="en-US" dirty="0"/>
          </a:p>
        </p:txBody>
      </p:sp>
      <p:sp>
        <p:nvSpPr>
          <p:cNvPr id="6" name="内容占位符 5"/>
          <p:cNvSpPr>
            <a:spLocks noGrp="1"/>
          </p:cNvSpPr>
          <p:nvPr>
            <p:ph idx="1"/>
          </p:nvPr>
        </p:nvSpPr>
        <p:spPr/>
        <p:txBody>
          <a:bodyPr/>
          <a:lstStyle/>
          <a:p>
            <a:pPr>
              <a:buNone/>
            </a:pPr>
            <a:r>
              <a:rPr lang="zh-CN" altLang="en-US" dirty="0" smtClean="0"/>
              <a:t>市场出售的牛皮纸档案盒、塑料文件盒、</a:t>
            </a:r>
            <a:r>
              <a:rPr lang="zh-CN" altLang="zh-CN" dirty="0" smtClean="0"/>
              <a:t>光盘架（盒）、档案袋、大信封、资料夹、文件插袋、影集</a:t>
            </a:r>
            <a:r>
              <a:rPr lang="zh-CN" altLang="en-US" dirty="0" smtClean="0"/>
              <a:t>等等；</a:t>
            </a:r>
            <a:endParaRPr lang="en-US" altLang="zh-CN" dirty="0" smtClean="0"/>
          </a:p>
          <a:p>
            <a:pPr>
              <a:buNone/>
            </a:pPr>
            <a:r>
              <a:rPr lang="zh-CN" altLang="en-US" dirty="0" smtClean="0"/>
              <a:t>自制档案盒，许多家庭本着环保</a:t>
            </a:r>
            <a:r>
              <a:rPr lang="zh-CN" altLang="zh-CN" dirty="0" smtClean="0"/>
              <a:t>节约的原则，因地制宜，巧用废物，将各种包装盒装裱一新，盛放家庭档案，也不失为一个好办法。</a:t>
            </a: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标题 1"/>
          <p:cNvSpPr>
            <a:spLocks noGrp="1"/>
          </p:cNvSpPr>
          <p:nvPr>
            <p:ph type="title"/>
          </p:nvPr>
        </p:nvSpPr>
        <p:spPr/>
        <p:txBody>
          <a:bodyPr/>
          <a:lstStyle/>
          <a:p>
            <a:endParaRPr lang="zh-CN" altLang="en-US" dirty="0" smtClean="0"/>
          </a:p>
        </p:txBody>
      </p:sp>
      <p:sp>
        <p:nvSpPr>
          <p:cNvPr id="10243" name="内容占位符 2"/>
          <p:cNvSpPr>
            <a:spLocks noGrp="1"/>
          </p:cNvSpPr>
          <p:nvPr>
            <p:ph idx="1"/>
          </p:nvPr>
        </p:nvSpPr>
        <p:spPr>
          <a:xfrm>
            <a:off x="467544" y="1484784"/>
            <a:ext cx="8382000" cy="4114800"/>
          </a:xfrm>
        </p:spPr>
        <p:txBody>
          <a:bodyPr>
            <a:normAutofit lnSpcReduction="10000"/>
          </a:bodyPr>
          <a:lstStyle/>
          <a:p>
            <a:r>
              <a:rPr lang="en-US" altLang="zh-CN" dirty="0" smtClean="0">
                <a:solidFill>
                  <a:srgbClr val="0070C0"/>
                </a:solidFill>
              </a:rPr>
              <a:t>6</a:t>
            </a:r>
            <a:r>
              <a:rPr lang="zh-CN" dirty="0" smtClean="0">
                <a:solidFill>
                  <a:srgbClr val="0070C0"/>
                </a:solidFill>
              </a:rPr>
              <a:t>、载体形式</a:t>
            </a:r>
            <a:r>
              <a:rPr lang="zh-CN" altLang="en-US" dirty="0" smtClean="0">
                <a:solidFill>
                  <a:srgbClr val="0070C0"/>
                </a:solidFill>
              </a:rPr>
              <a:t>多种多样</a:t>
            </a:r>
            <a:r>
              <a:rPr lang="zh-CN" dirty="0" smtClean="0">
                <a:solidFill>
                  <a:srgbClr val="0070C0"/>
                </a:solidFill>
              </a:rPr>
              <a:t>：</a:t>
            </a:r>
            <a:endParaRPr lang="zh-CN" dirty="0" smtClean="0">
              <a:solidFill>
                <a:srgbClr val="0070C0"/>
              </a:solidFill>
            </a:endParaRPr>
          </a:p>
          <a:p>
            <a:pPr>
              <a:buFont typeface="Wingdings" panose="05000000000000000000" pitchFamily="2" charset="2"/>
              <a:buChar char="p"/>
            </a:pPr>
            <a:r>
              <a:rPr lang="zh-CN" altLang="en-US" dirty="0" smtClean="0">
                <a:solidFill>
                  <a:srgbClr val="0070C0"/>
                </a:solidFill>
              </a:rPr>
              <a:t>拥有五千年文明史中国，形成了</a:t>
            </a:r>
            <a:r>
              <a:rPr lang="zh-CN" dirty="0" smtClean="0">
                <a:solidFill>
                  <a:srgbClr val="0070C0"/>
                </a:solidFill>
              </a:rPr>
              <a:t>千差万别，形式多样</a:t>
            </a:r>
            <a:r>
              <a:rPr lang="zh-CN" altLang="en-US" dirty="0" smtClean="0">
                <a:solidFill>
                  <a:srgbClr val="0070C0"/>
                </a:solidFill>
              </a:rPr>
              <a:t>档案形态</a:t>
            </a:r>
            <a:r>
              <a:rPr lang="zh-CN" dirty="0" smtClean="0">
                <a:solidFill>
                  <a:srgbClr val="0070C0"/>
                </a:solidFill>
              </a:rPr>
              <a:t>。</a:t>
            </a:r>
            <a:endParaRPr lang="en-US" altLang="zh-CN" dirty="0" smtClean="0">
              <a:solidFill>
                <a:srgbClr val="0070C0"/>
              </a:solidFill>
            </a:endParaRPr>
          </a:p>
          <a:p>
            <a:pPr>
              <a:buFont typeface="Wingdings" panose="05000000000000000000" pitchFamily="2" charset="2"/>
              <a:buChar char="p"/>
            </a:pPr>
            <a:r>
              <a:rPr lang="zh-CN" dirty="0" smtClean="0">
                <a:solidFill>
                  <a:srgbClr val="0070C0"/>
                </a:solidFill>
              </a:rPr>
              <a:t>在古代，石壁、绳结、龟甲兽骨、青铜器、石刻（如石碑、画像砖）</a:t>
            </a:r>
            <a:r>
              <a:rPr lang="zh-CN" altLang="en-US" dirty="0" smtClean="0">
                <a:solidFill>
                  <a:srgbClr val="0070C0"/>
                </a:solidFill>
              </a:rPr>
              <a:t>、</a:t>
            </a:r>
            <a:r>
              <a:rPr lang="zh-CN" dirty="0" smtClean="0">
                <a:solidFill>
                  <a:srgbClr val="0070C0"/>
                </a:solidFill>
              </a:rPr>
              <a:t>竹简、缣帛</a:t>
            </a:r>
            <a:r>
              <a:rPr lang="zh-CN" altLang="en-US" dirty="0" smtClean="0">
                <a:solidFill>
                  <a:srgbClr val="0070C0"/>
                </a:solidFill>
              </a:rPr>
              <a:t>等</a:t>
            </a:r>
            <a:endParaRPr lang="en-US" altLang="zh-CN" dirty="0" smtClean="0">
              <a:solidFill>
                <a:srgbClr val="0070C0"/>
              </a:solidFill>
            </a:endParaRPr>
          </a:p>
          <a:p>
            <a:pPr>
              <a:buFont typeface="Wingdings" panose="05000000000000000000" pitchFamily="2" charset="2"/>
              <a:buChar char="p"/>
            </a:pPr>
            <a:r>
              <a:rPr lang="zh-CN" altLang="en-US" dirty="0" smtClean="0">
                <a:solidFill>
                  <a:srgbClr val="0070C0"/>
                </a:solidFill>
              </a:rPr>
              <a:t>其它古文明：泥板、莎草纸、羊皮纸</a:t>
            </a:r>
            <a:r>
              <a:rPr lang="zh-CN" dirty="0" smtClean="0">
                <a:solidFill>
                  <a:srgbClr val="0070C0"/>
                </a:solidFill>
              </a:rPr>
              <a:t>等</a:t>
            </a:r>
            <a:r>
              <a:rPr lang="zh-CN" altLang="en-US" dirty="0" smtClean="0">
                <a:solidFill>
                  <a:srgbClr val="0070C0"/>
                </a:solidFill>
              </a:rPr>
              <a:t>；</a:t>
            </a:r>
            <a:endParaRPr lang="en-US" altLang="zh-CN" dirty="0" smtClean="0">
              <a:solidFill>
                <a:srgbClr val="0070C0"/>
              </a:solidFill>
            </a:endParaRPr>
          </a:p>
          <a:p>
            <a:pPr>
              <a:buFont typeface="Wingdings" panose="05000000000000000000" pitchFamily="2" charset="2"/>
              <a:buChar char="p"/>
            </a:pPr>
            <a:r>
              <a:rPr lang="zh-CN" dirty="0" smtClean="0">
                <a:solidFill>
                  <a:srgbClr val="0070C0"/>
                </a:solidFill>
              </a:rPr>
              <a:t>现代则有：文字、图纸、录音、录像、</a:t>
            </a:r>
            <a:r>
              <a:rPr lang="zh-CN" altLang="en-US" dirty="0" smtClean="0">
                <a:solidFill>
                  <a:srgbClr val="0070C0"/>
                </a:solidFill>
              </a:rPr>
              <a:t>缩微胶卷、</a:t>
            </a:r>
            <a:r>
              <a:rPr lang="zh-CN" dirty="0" smtClean="0">
                <a:solidFill>
                  <a:srgbClr val="0070C0"/>
                </a:solidFill>
              </a:rPr>
              <a:t>照片、实物、电子数据等。</a:t>
            </a:r>
            <a:endParaRPr lang="zh-CN" dirty="0" smtClean="0">
              <a:solidFill>
                <a:srgbClr val="0070C0"/>
              </a:solidFill>
            </a:endParaRPr>
          </a:p>
          <a:p>
            <a:endParaRPr lang="zh-CN" altLang="en-US" dirty="0" smtClean="0"/>
          </a:p>
        </p:txBody>
      </p:sp>
    </p:spTree>
  </p:cSld>
  <p:clrMapOvr>
    <a:masterClrMapping/>
  </p:clrMapOvr>
  <p:transition>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各种档案装具</a:t>
            </a:r>
            <a:endParaRPr lang="zh-CN" altLang="en-US" dirty="0"/>
          </a:p>
        </p:txBody>
      </p:sp>
      <p:pic>
        <p:nvPicPr>
          <p:cNvPr id="5" name="内容占位符 4" descr="塑料文件盒.jpg"/>
          <p:cNvPicPr>
            <a:picLocks noGrp="1" noChangeAspect="1"/>
          </p:cNvPicPr>
          <p:nvPr>
            <p:ph idx="1"/>
          </p:nvPr>
        </p:nvPicPr>
        <p:blipFill>
          <a:blip r:embed="rId1" cstate="print"/>
          <a:stretch>
            <a:fillRect/>
          </a:stretch>
        </p:blipFill>
        <p:spPr>
          <a:xfrm>
            <a:off x="5220072" y="1340768"/>
            <a:ext cx="3067432" cy="2233567"/>
          </a:xfrm>
          <a:prstGeom prst="rect">
            <a:avLst/>
          </a:prstGeom>
          <a:ln w="38100" cap="sq">
            <a:solidFill>
              <a:srgbClr val="FF0000"/>
            </a:solidFill>
            <a:prstDash val="solid"/>
            <a:miter lim="800000"/>
            <a:headEnd/>
            <a:tailEnd/>
          </a:ln>
          <a:effectLst>
            <a:outerShdw blurRad="50800" dist="38100" dir="2700000" algn="tl" rotWithShape="0">
              <a:srgbClr val="000000">
                <a:alpha val="43000"/>
              </a:srgbClr>
            </a:outerShdw>
          </a:effectLst>
        </p:spPr>
      </p:pic>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pic>
        <p:nvPicPr>
          <p:cNvPr id="6" name="图片 5" descr="牛皮纸文件盒.jpg"/>
          <p:cNvPicPr>
            <a:picLocks noChangeAspect="1"/>
          </p:cNvPicPr>
          <p:nvPr/>
        </p:nvPicPr>
        <p:blipFill>
          <a:blip r:embed="rId2" cstate="print"/>
          <a:stretch>
            <a:fillRect/>
          </a:stretch>
        </p:blipFill>
        <p:spPr>
          <a:xfrm>
            <a:off x="539552" y="1340768"/>
            <a:ext cx="3025140" cy="2156460"/>
          </a:xfrm>
          <a:prstGeom prst="rect">
            <a:avLst/>
          </a:prstGeom>
          <a:ln w="38100" cap="sq">
            <a:solidFill>
              <a:srgbClr val="FF5050"/>
            </a:solidFill>
            <a:prstDash val="solid"/>
            <a:miter lim="800000"/>
            <a:headEnd/>
            <a:tailEnd/>
          </a:ln>
          <a:effectLst>
            <a:outerShdw blurRad="50800" dist="38100" dir="2700000" algn="tl" rotWithShape="0">
              <a:srgbClr val="000000">
                <a:alpha val="43000"/>
              </a:srgbClr>
            </a:outerShdw>
          </a:effectLst>
        </p:spPr>
      </p:pic>
      <p:pic>
        <p:nvPicPr>
          <p:cNvPr id="7" name="图片 6" descr="影集像册.jpg"/>
          <p:cNvPicPr>
            <a:picLocks noChangeAspect="1"/>
          </p:cNvPicPr>
          <p:nvPr/>
        </p:nvPicPr>
        <p:blipFill>
          <a:blip r:embed="rId3" cstate="print"/>
          <a:stretch>
            <a:fillRect/>
          </a:stretch>
        </p:blipFill>
        <p:spPr>
          <a:xfrm>
            <a:off x="611560" y="4005064"/>
            <a:ext cx="2606040" cy="2392680"/>
          </a:xfrm>
          <a:prstGeom prst="rect">
            <a:avLst/>
          </a:prstGeom>
          <a:ln w="38100" cap="sq">
            <a:solidFill>
              <a:srgbClr val="FF0000"/>
            </a:solidFill>
            <a:prstDash val="solid"/>
            <a:miter lim="800000"/>
            <a:headEnd/>
            <a:tailEnd/>
          </a:ln>
          <a:effectLst>
            <a:outerShdw blurRad="50800" dist="38100" dir="2700000" algn="tl" rotWithShape="0">
              <a:srgbClr val="000000">
                <a:alpha val="43000"/>
              </a:srgbClr>
            </a:outerShdw>
          </a:effectLst>
        </p:spPr>
      </p:pic>
      <p:pic>
        <p:nvPicPr>
          <p:cNvPr id="8" name="图片 7" descr="其它盒子.jpg"/>
          <p:cNvPicPr>
            <a:picLocks noChangeAspect="1"/>
          </p:cNvPicPr>
          <p:nvPr/>
        </p:nvPicPr>
        <p:blipFill>
          <a:blip r:embed="rId4" cstate="print"/>
          <a:stretch>
            <a:fillRect/>
          </a:stretch>
        </p:blipFill>
        <p:spPr>
          <a:xfrm>
            <a:off x="4139952" y="4149080"/>
            <a:ext cx="4218422" cy="2232248"/>
          </a:xfrm>
          <a:prstGeom prst="rect">
            <a:avLst/>
          </a:prstGeom>
          <a:ln w="38100">
            <a:solidFill>
              <a:srgbClr val="FF0000"/>
            </a:solidFill>
          </a:ln>
        </p:spPr>
      </p:pic>
      <p:pic>
        <p:nvPicPr>
          <p:cNvPr id="9" name="图片 8" descr="光盘盒.jpg"/>
          <p:cNvPicPr>
            <a:picLocks noChangeAspect="1"/>
          </p:cNvPicPr>
          <p:nvPr/>
        </p:nvPicPr>
        <p:blipFill>
          <a:blip r:embed="rId5" cstate="print"/>
          <a:stretch>
            <a:fillRect/>
          </a:stretch>
        </p:blipFill>
        <p:spPr>
          <a:xfrm>
            <a:off x="2987824" y="2564904"/>
            <a:ext cx="2664296" cy="1998222"/>
          </a:xfrm>
          <a:prstGeom prst="rect">
            <a:avLst/>
          </a:prstGeom>
          <a:ln w="38100">
            <a:solidFill>
              <a:srgbClr val="FF5050"/>
            </a:solidFill>
          </a:ln>
        </p:spPr>
      </p:pic>
    </p:spTree>
  </p:cSld>
  <p:clrMapOvr>
    <a:masterClrMapping/>
  </p:clrMapOvr>
  <p:transition>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装盒</a:t>
            </a:r>
            <a:endParaRPr lang="zh-CN" altLang="en-US" dirty="0"/>
          </a:p>
        </p:txBody>
      </p:sp>
      <p:sp>
        <p:nvSpPr>
          <p:cNvPr id="3" name="内容占位符 2"/>
          <p:cNvSpPr>
            <a:spLocks noGrp="1"/>
          </p:cNvSpPr>
          <p:nvPr>
            <p:ph idx="1"/>
          </p:nvPr>
        </p:nvSpPr>
        <p:spPr/>
        <p:txBody>
          <a:bodyPr>
            <a:normAutofit lnSpcReduction="10000"/>
          </a:bodyPr>
          <a:lstStyle/>
          <a:p>
            <a:pPr>
              <a:lnSpc>
                <a:spcPct val="150000"/>
              </a:lnSpc>
            </a:pPr>
            <a:r>
              <a:rPr lang="zh-CN" altLang="zh-CN" sz="2400" dirty="0" smtClean="0"/>
              <a:t>装盒</a:t>
            </a:r>
            <a:endParaRPr lang="zh-CN" altLang="zh-CN" sz="2400" dirty="0" smtClean="0"/>
          </a:p>
          <a:p>
            <a:pPr>
              <a:lnSpc>
                <a:spcPct val="150000"/>
              </a:lnSpc>
              <a:buFont typeface="Wingdings" panose="05000000000000000000" pitchFamily="2" charset="2"/>
              <a:buChar char="p"/>
            </a:pPr>
            <a:r>
              <a:rPr lang="zh-CN" altLang="zh-CN" sz="2400" dirty="0" smtClean="0"/>
              <a:t>首先要按照类别装盒，即一个盒内只装一个类别的档案，不同类别的档案不能混装在一起；其次要按照件号顺序装盒，档案实体顺序要与目录顺序保持一致。</a:t>
            </a:r>
            <a:endParaRPr lang="zh-CN" altLang="zh-CN" sz="2400" dirty="0" smtClean="0"/>
          </a:p>
          <a:p>
            <a:pPr>
              <a:lnSpc>
                <a:spcPct val="150000"/>
              </a:lnSpc>
            </a:pPr>
            <a:r>
              <a:rPr lang="zh-CN" altLang="en-US" sz="2400" dirty="0" smtClean="0"/>
              <a:t>盒标识</a:t>
            </a:r>
            <a:r>
              <a:rPr lang="zh-CN" altLang="zh-CN" sz="2400" dirty="0" smtClean="0"/>
              <a:t>项目及填写要求</a:t>
            </a:r>
            <a:endParaRPr lang="zh-CN" altLang="zh-CN" sz="2400" dirty="0" smtClean="0"/>
          </a:p>
          <a:p>
            <a:pPr>
              <a:lnSpc>
                <a:spcPct val="150000"/>
              </a:lnSpc>
              <a:buFont typeface="Wingdings" panose="05000000000000000000" pitchFamily="2" charset="2"/>
              <a:buChar char="p"/>
            </a:pPr>
            <a:r>
              <a:rPr lang="zh-CN" altLang="zh-CN" sz="2400" dirty="0" smtClean="0"/>
              <a:t>家庭档案盒脊背设置有类别名称、类别代号、起止件号、盒号等项目。其主要作用是方便识别，易于查找。</a:t>
            </a:r>
            <a:r>
              <a:rPr lang="zh-CN" altLang="en-US" sz="2400" dirty="0" smtClean="0"/>
              <a:t>没有脊背设置的，可打印表格贴于盒表面。</a:t>
            </a:r>
            <a:endParaRPr lang="zh-CN" altLang="en-US" sz="2400"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nvPr>
        </p:nvSpPr>
        <p:spPr/>
        <p:txBody>
          <a:bodyPr>
            <a:normAutofit/>
            <a:scene3d>
              <a:camera prst="orthographicFront"/>
              <a:lightRig rig="threePt" dir="t"/>
            </a:scene3d>
            <a:sp3d extrusionH="57150">
              <a:bevelT w="38100" h="38100"/>
            </a:sp3d>
          </a:bodyPr>
          <a:lstStyle/>
          <a:p>
            <a:r>
              <a:rPr lang="zh-CN" altLang="en-US" sz="4800" cap="all" dirty="0" smtClean="0">
                <a:ln>
                  <a:solidFill>
                    <a:srgbClr val="FF0000"/>
                  </a:solidFill>
                </a:ln>
                <a:gradFill>
                  <a:gsLst>
                    <a:gs pos="0">
                      <a:srgbClr val="FFEFD1"/>
                    </a:gs>
                    <a:gs pos="64999">
                      <a:srgbClr val="F0EBD5"/>
                    </a:gs>
                    <a:gs pos="100000">
                      <a:srgbClr val="D1C39F"/>
                    </a:gs>
                  </a:gsLst>
                  <a:lin ang="5400000" scaled="0"/>
                </a:gradFill>
                <a:latin typeface="华文琥珀" panose="02010800040101010101" pitchFamily="2" charset="-122"/>
                <a:ea typeface="华文琥珀" panose="02010800040101010101" pitchFamily="2" charset="-122"/>
              </a:rPr>
              <a:t>家庭档案的保管</a:t>
            </a:r>
            <a:endParaRPr lang="zh-CN" altLang="en-US" sz="4800" cap="all" dirty="0">
              <a:ln>
                <a:solidFill>
                  <a:srgbClr val="FF0000"/>
                </a:solidFill>
              </a:ln>
              <a:gradFill>
                <a:gsLst>
                  <a:gs pos="0">
                    <a:srgbClr val="FFEFD1"/>
                  </a:gs>
                  <a:gs pos="64999">
                    <a:srgbClr val="F0EBD5"/>
                  </a:gs>
                  <a:gs pos="100000">
                    <a:srgbClr val="D1C39F"/>
                  </a:gs>
                </a:gsLst>
                <a:lin ang="5400000" scaled="0"/>
              </a:gradFill>
              <a:latin typeface="华文琥珀" panose="02010800040101010101" pitchFamily="2" charset="-122"/>
              <a:ea typeface="华文琥珀" panose="02010800040101010101" pitchFamily="2" charset="-122"/>
            </a:endParaRPr>
          </a:p>
        </p:txBody>
      </p:sp>
      <p:sp>
        <p:nvSpPr>
          <p:cNvPr id="8" name="副标题 7"/>
          <p:cNvSpPr>
            <a:spLocks noGrp="1"/>
          </p:cNvSpPr>
          <p:nvPr>
            <p:ph type="subTitle" idx="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一般档案的保管</a:t>
            </a:r>
            <a:endParaRPr lang="zh-CN" altLang="en-US" dirty="0"/>
          </a:p>
        </p:txBody>
      </p:sp>
      <p:sp>
        <p:nvSpPr>
          <p:cNvPr id="3" name="内容占位符 2"/>
          <p:cNvSpPr>
            <a:spLocks noGrp="1"/>
          </p:cNvSpPr>
          <p:nvPr>
            <p:ph idx="1"/>
          </p:nvPr>
        </p:nvSpPr>
        <p:spPr/>
        <p:txBody>
          <a:bodyPr/>
          <a:lstStyle/>
          <a:p>
            <a:pPr marL="514350" indent="-514350">
              <a:lnSpc>
                <a:spcPct val="150000"/>
              </a:lnSpc>
              <a:buFont typeface="+mj-lt"/>
              <a:buAutoNum type="arabicPeriod"/>
            </a:pPr>
            <a:r>
              <a:rPr lang="zh-CN" altLang="zh-CN" dirty="0" smtClean="0"/>
              <a:t>做好家庭档案日常管理，包括家庭档案的安全存放、定期检查、清洁卫生等。</a:t>
            </a:r>
            <a:endParaRPr lang="zh-CN" altLang="zh-CN" dirty="0" smtClean="0"/>
          </a:p>
          <a:p>
            <a:pPr marL="514350" indent="-514350">
              <a:lnSpc>
                <a:spcPct val="150000"/>
              </a:lnSpc>
              <a:buFont typeface="+mj-lt"/>
              <a:buAutoNum type="arabicPeriod"/>
            </a:pPr>
            <a:r>
              <a:rPr lang="zh-CN" altLang="zh-CN" dirty="0" smtClean="0"/>
              <a:t>保管采取一定的安全保护措施，包括防火、防盗、防潮、防高温、防虫、防光、防尘、防污染等设施和方法。</a:t>
            </a: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照片档案保管</a:t>
            </a:r>
            <a:endParaRPr lang="zh-CN" altLang="en-US" dirty="0"/>
          </a:p>
        </p:txBody>
      </p:sp>
      <p:sp>
        <p:nvSpPr>
          <p:cNvPr id="3" name="内容占位符 2"/>
          <p:cNvSpPr>
            <a:spLocks noGrp="1"/>
          </p:cNvSpPr>
          <p:nvPr>
            <p:ph idx="1"/>
          </p:nvPr>
        </p:nvSpPr>
        <p:spPr/>
        <p:txBody>
          <a:bodyPr>
            <a:normAutofit fontScale="92500" lnSpcReduction="10000"/>
          </a:bodyPr>
          <a:lstStyle/>
          <a:p>
            <a:pPr marL="514350" indent="-514350">
              <a:lnSpc>
                <a:spcPct val="150000"/>
              </a:lnSpc>
              <a:buFont typeface="+mj-lt"/>
              <a:buAutoNum type="arabicPeriod"/>
            </a:pPr>
            <a:r>
              <a:rPr lang="zh-CN" altLang="zh-CN" sz="2400" dirty="0" smtClean="0"/>
              <a:t>适宜的温湿度标准为：</a:t>
            </a:r>
            <a:r>
              <a:rPr lang="en-US" altLang="zh-CN" sz="2400" dirty="0" smtClean="0"/>
              <a:t>13</a:t>
            </a:r>
            <a:r>
              <a:rPr lang="zh-CN" altLang="zh-CN" sz="2400" dirty="0" smtClean="0"/>
              <a:t>℃</a:t>
            </a:r>
            <a:r>
              <a:rPr lang="en-US" altLang="zh-CN" sz="2400" dirty="0" smtClean="0"/>
              <a:t>-15</a:t>
            </a:r>
            <a:r>
              <a:rPr lang="zh-CN" altLang="zh-CN" sz="2400" dirty="0" smtClean="0"/>
              <a:t>℃，</a:t>
            </a:r>
            <a:r>
              <a:rPr lang="en-US" altLang="zh-CN" sz="2400" dirty="0" smtClean="0"/>
              <a:t>35%</a:t>
            </a:r>
            <a:r>
              <a:rPr lang="zh-CN" altLang="zh-CN" sz="2400" dirty="0" smtClean="0"/>
              <a:t>—</a:t>
            </a:r>
            <a:r>
              <a:rPr lang="en-US" altLang="zh-CN" sz="2400" dirty="0" smtClean="0"/>
              <a:t>45%</a:t>
            </a:r>
            <a:r>
              <a:rPr lang="zh-CN" altLang="zh-CN" sz="2400" dirty="0" smtClean="0"/>
              <a:t>。</a:t>
            </a:r>
            <a:endParaRPr lang="en-US" altLang="zh-CN" sz="2400" dirty="0" smtClean="0"/>
          </a:p>
          <a:p>
            <a:pPr marL="514350" indent="-514350">
              <a:lnSpc>
                <a:spcPct val="150000"/>
              </a:lnSpc>
              <a:buFont typeface="+mj-lt"/>
              <a:buAutoNum type="arabicPeriod"/>
            </a:pPr>
            <a:r>
              <a:rPr lang="zh-CN" altLang="zh-CN" sz="2400" dirty="0" smtClean="0"/>
              <a:t>照片和底片最好分别装在照片档案盒或影集中保存，档案盒及影集要用无酸材料制成。③拿取照片、底片时，要避免用手直接接触而留下指印或划痕。</a:t>
            </a:r>
            <a:endParaRPr lang="en-US" altLang="zh-CN" sz="2400" dirty="0" smtClean="0"/>
          </a:p>
          <a:p>
            <a:pPr marL="514350" indent="-514350">
              <a:lnSpc>
                <a:spcPct val="150000"/>
              </a:lnSpc>
              <a:buFont typeface="+mj-lt"/>
              <a:buAutoNum type="arabicPeriod"/>
            </a:pPr>
            <a:r>
              <a:rPr lang="zh-CN" altLang="zh-CN" sz="2400" dirty="0" smtClean="0"/>
              <a:t>照片存放时，平片要立放，卷片要平放，避免照片受压、粘连、变形。</a:t>
            </a:r>
            <a:endParaRPr lang="en-US" altLang="zh-CN" sz="2400" dirty="0" smtClean="0"/>
          </a:p>
          <a:p>
            <a:pPr marL="514350" indent="-514350">
              <a:lnSpc>
                <a:spcPct val="150000"/>
              </a:lnSpc>
              <a:buFont typeface="+mj-lt"/>
              <a:buAutoNum type="arabicPeriod"/>
            </a:pPr>
            <a:r>
              <a:rPr lang="zh-CN" altLang="zh-CN" sz="2400" dirty="0" smtClean="0"/>
              <a:t>由于片基材料易燃烧、易磨损，要格外注意防火、防尘。</a:t>
            </a:r>
            <a:endParaRPr lang="en-US" altLang="zh-CN" sz="2400" dirty="0" smtClean="0"/>
          </a:p>
          <a:p>
            <a:pPr marL="514350" indent="-514350">
              <a:lnSpc>
                <a:spcPct val="150000"/>
              </a:lnSpc>
              <a:buFont typeface="+mj-lt"/>
              <a:buAutoNum type="arabicPeriod"/>
            </a:pPr>
            <a:r>
              <a:rPr lang="zh-CN" altLang="zh-CN" sz="2400" dirty="0" smtClean="0"/>
              <a:t>管理照片档案，还要定期进行检查，及早发现问题，采取补救措施。</a:t>
            </a:r>
            <a:endParaRPr lang="zh-CN" altLang="en-US" sz="2400"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数码照片的保管</a:t>
            </a:r>
            <a:endParaRPr lang="zh-CN" altLang="en-US" dirty="0"/>
          </a:p>
        </p:txBody>
      </p:sp>
      <p:sp>
        <p:nvSpPr>
          <p:cNvPr id="3" name="内容占位符 2"/>
          <p:cNvSpPr>
            <a:spLocks noGrp="1"/>
          </p:cNvSpPr>
          <p:nvPr>
            <p:ph idx="1"/>
          </p:nvPr>
        </p:nvSpPr>
        <p:spPr/>
        <p:txBody>
          <a:bodyPr/>
          <a:lstStyle/>
          <a:p>
            <a:pPr marL="514350" indent="-514350">
              <a:buFont typeface="+mj-lt"/>
              <a:buAutoNum type="arabicPeriod"/>
            </a:pPr>
            <a:r>
              <a:rPr lang="zh-CN" altLang="en-US" dirty="0" smtClean="0"/>
              <a:t>定期挑选有代表性的照片冲洗出来放入影集保管；</a:t>
            </a:r>
            <a:endParaRPr lang="en-US" altLang="zh-CN" dirty="0" smtClean="0"/>
          </a:p>
          <a:p>
            <a:pPr marL="514350" indent="-514350">
              <a:buFont typeface="+mj-lt"/>
              <a:buAutoNum type="arabicPeriod"/>
            </a:pPr>
            <a:r>
              <a:rPr lang="zh-CN" altLang="en-US" dirty="0" smtClean="0"/>
              <a:t>定期对手机、数码相机中的照片进行甄别，对有保存价值的照片进行分类、整理、题名、编目，并刻录成光盘保存。光盘要定期检查，三到五年翻录一次。</a:t>
            </a: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保管音像档案</a:t>
            </a:r>
            <a:r>
              <a:rPr lang="zh-CN" altLang="en-US" dirty="0" smtClean="0"/>
              <a:t>的保管</a:t>
            </a:r>
            <a:endParaRPr lang="zh-CN" altLang="en-US" dirty="0"/>
          </a:p>
        </p:txBody>
      </p:sp>
      <p:sp>
        <p:nvSpPr>
          <p:cNvPr id="3" name="内容占位符 2"/>
          <p:cNvSpPr>
            <a:spLocks noGrp="1"/>
          </p:cNvSpPr>
          <p:nvPr>
            <p:ph idx="1"/>
          </p:nvPr>
        </p:nvSpPr>
        <p:spPr/>
        <p:txBody>
          <a:bodyPr>
            <a:normAutofit fontScale="70000" lnSpcReduction="20000"/>
          </a:bodyPr>
          <a:lstStyle/>
          <a:p>
            <a:pPr>
              <a:lnSpc>
                <a:spcPct val="120000"/>
              </a:lnSpc>
            </a:pPr>
            <a:r>
              <a:rPr lang="zh-CN" altLang="zh-CN" sz="3100" dirty="0" smtClean="0"/>
              <a:t>尽量避免快速卷带，防止带基因卷绕过紧造成拉长、变形，以及产生复印效应。</a:t>
            </a:r>
            <a:endParaRPr lang="en-US" altLang="zh-CN" sz="3100" dirty="0" smtClean="0"/>
          </a:p>
          <a:p>
            <a:pPr>
              <a:lnSpc>
                <a:spcPct val="120000"/>
              </a:lnSpc>
            </a:pPr>
            <a:r>
              <a:rPr lang="zh-CN" altLang="zh-CN" sz="3100" dirty="0" smtClean="0"/>
              <a:t>音像档案要远离外磁场，如磁铁、扬声器、接通电源的变压器等；不能放在收音机、电视机旁边或上面。</a:t>
            </a:r>
            <a:endParaRPr lang="en-US" altLang="zh-CN" sz="3100" dirty="0" smtClean="0"/>
          </a:p>
          <a:p>
            <a:pPr>
              <a:lnSpc>
                <a:spcPct val="120000"/>
              </a:lnSpc>
            </a:pPr>
            <a:r>
              <a:rPr lang="zh-CN" altLang="zh-CN" sz="3100" dirty="0" smtClean="0"/>
              <a:t>音像档案应装盒保存，防止灰尘污染；若已染上灰尘，要用软布轻轻拭抹，或用磁带清洁剂清洁；勿用手指接触磁带。</a:t>
            </a:r>
            <a:endParaRPr lang="en-US" altLang="zh-CN" sz="3100" dirty="0" smtClean="0"/>
          </a:p>
          <a:p>
            <a:pPr>
              <a:lnSpc>
                <a:spcPct val="120000"/>
              </a:lnSpc>
            </a:pPr>
            <a:r>
              <a:rPr lang="zh-CN" altLang="zh-CN" sz="3100" dirty="0" smtClean="0"/>
              <a:t>音像档案既可以平放，也可以立放，各有利弊；但不可堆叠过高、过重。</a:t>
            </a:r>
            <a:endParaRPr lang="en-US" altLang="zh-CN" sz="3100" dirty="0" smtClean="0"/>
          </a:p>
          <a:p>
            <a:pPr>
              <a:lnSpc>
                <a:spcPct val="120000"/>
              </a:lnSpc>
            </a:pPr>
            <a:r>
              <a:rPr lang="zh-CN" altLang="zh-CN" sz="3100" dirty="0" smtClean="0"/>
              <a:t>保管音像档案适宜的温湿度标准是：</a:t>
            </a:r>
            <a:r>
              <a:rPr lang="en-US" altLang="zh-CN" sz="3100" dirty="0" smtClean="0"/>
              <a:t>14</a:t>
            </a:r>
            <a:r>
              <a:rPr lang="zh-CN" altLang="zh-CN" sz="3100" dirty="0" smtClean="0"/>
              <a:t>℃</a:t>
            </a:r>
            <a:r>
              <a:rPr lang="en-US" altLang="zh-CN" sz="3100" dirty="0" smtClean="0"/>
              <a:t>-24</a:t>
            </a:r>
            <a:r>
              <a:rPr lang="zh-CN" altLang="zh-CN" sz="3100" dirty="0" smtClean="0"/>
              <a:t>℃，</a:t>
            </a:r>
            <a:r>
              <a:rPr lang="en-US" altLang="zh-CN" sz="3100" dirty="0" smtClean="0"/>
              <a:t>45%-60%</a:t>
            </a:r>
            <a:r>
              <a:rPr lang="zh-CN" altLang="zh-CN" sz="3100" dirty="0" smtClean="0"/>
              <a:t>之间。使用磁带时的温度不要超过</a:t>
            </a:r>
            <a:r>
              <a:rPr lang="en-US" altLang="zh-CN" sz="3100" dirty="0" smtClean="0"/>
              <a:t>50</a:t>
            </a:r>
            <a:r>
              <a:rPr lang="zh-CN" altLang="zh-CN" sz="3100" dirty="0" smtClean="0"/>
              <a:t>℃。</a:t>
            </a:r>
            <a:endParaRPr lang="en-US" altLang="zh-CN" sz="3100" dirty="0" smtClean="0"/>
          </a:p>
          <a:p>
            <a:pPr>
              <a:lnSpc>
                <a:spcPct val="120000"/>
              </a:lnSpc>
            </a:pPr>
            <a:r>
              <a:rPr lang="zh-CN" altLang="zh-CN" sz="3100" dirty="0" smtClean="0"/>
              <a:t>音像档案必须定期转录。</a:t>
            </a:r>
            <a:endParaRPr lang="zh-CN" altLang="zh-CN" sz="3100" dirty="0" smtClean="0"/>
          </a:p>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电子档案的保管</a:t>
            </a:r>
            <a:endParaRPr lang="zh-CN" altLang="en-US" dirty="0"/>
          </a:p>
        </p:txBody>
      </p:sp>
      <p:sp>
        <p:nvSpPr>
          <p:cNvPr id="3" name="内容占位符 2"/>
          <p:cNvSpPr>
            <a:spLocks noGrp="1"/>
          </p:cNvSpPr>
          <p:nvPr>
            <p:ph idx="1"/>
          </p:nvPr>
        </p:nvSpPr>
        <p:spPr/>
        <p:txBody>
          <a:bodyPr/>
          <a:lstStyle/>
          <a:p>
            <a:r>
              <a:rPr lang="zh-CN" altLang="zh-CN" dirty="0" smtClean="0"/>
              <a:t>电子文件存储介质包括硬盘（内置硬盘、移动硬盘）、磁盘（磁带）、光盘等类型。磁性介质的特点、保管要求已经做过讨论；硬盘一般不作为长期保存电子文件的载体，因此，光盘成为目前保存电子文件的主要介质。</a:t>
            </a:r>
            <a:endParaRPr lang="zh-CN" altLang="zh-CN" dirty="0" smtClean="0"/>
          </a:p>
          <a:p>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光盘的保存</a:t>
            </a:r>
            <a:endParaRPr lang="zh-CN" altLang="en-US" dirty="0"/>
          </a:p>
        </p:txBody>
      </p:sp>
      <p:sp>
        <p:nvSpPr>
          <p:cNvPr id="3" name="内容占位符 2"/>
          <p:cNvSpPr>
            <a:spLocks noGrp="1"/>
          </p:cNvSpPr>
          <p:nvPr>
            <p:ph idx="1"/>
          </p:nvPr>
        </p:nvSpPr>
        <p:spPr/>
        <p:txBody>
          <a:bodyPr>
            <a:normAutofit fontScale="85000" lnSpcReduction="10000"/>
          </a:bodyPr>
          <a:lstStyle/>
          <a:p>
            <a:r>
              <a:rPr lang="zh-CN" altLang="zh-CN" dirty="0" smtClean="0"/>
              <a:t>①首要任务是防尘，最好将光盘放置在密封的柜架上，防止划伤和污染。</a:t>
            </a:r>
            <a:endParaRPr lang="en-US" altLang="zh-CN" dirty="0" smtClean="0"/>
          </a:p>
          <a:p>
            <a:r>
              <a:rPr lang="zh-CN" altLang="zh-CN" dirty="0" smtClean="0"/>
              <a:t>②适宜的温湿度标准为：</a:t>
            </a:r>
            <a:r>
              <a:rPr lang="en-US" altLang="zh-CN" dirty="0" smtClean="0"/>
              <a:t>17</a:t>
            </a:r>
            <a:r>
              <a:rPr lang="zh-CN" altLang="zh-CN" dirty="0" smtClean="0"/>
              <a:t>℃</a:t>
            </a:r>
            <a:r>
              <a:rPr lang="en-US" altLang="zh-CN" dirty="0" smtClean="0"/>
              <a:t>-20</a:t>
            </a:r>
            <a:r>
              <a:rPr lang="zh-CN" altLang="zh-CN" dirty="0" smtClean="0"/>
              <a:t>℃，</a:t>
            </a:r>
            <a:r>
              <a:rPr lang="en-US" altLang="zh-CN" dirty="0" smtClean="0"/>
              <a:t>35%-45%</a:t>
            </a:r>
            <a:r>
              <a:rPr lang="zh-CN" altLang="zh-CN" dirty="0" smtClean="0"/>
              <a:t>。</a:t>
            </a:r>
            <a:endParaRPr lang="en-US" altLang="zh-CN" dirty="0" smtClean="0"/>
          </a:p>
          <a:p>
            <a:r>
              <a:rPr lang="zh-CN" altLang="zh-CN" dirty="0" smtClean="0"/>
              <a:t>③要远离强磁场，有条件的家庭可以购置防磁柜。</a:t>
            </a:r>
            <a:endParaRPr lang="en-US" altLang="zh-CN" dirty="0" smtClean="0"/>
          </a:p>
          <a:p>
            <a:r>
              <a:rPr lang="zh-CN" altLang="zh-CN" dirty="0" smtClean="0"/>
              <a:t>④要定期拷贝，一般</a:t>
            </a:r>
            <a:r>
              <a:rPr lang="en-US" altLang="zh-CN" dirty="0" smtClean="0"/>
              <a:t>3-5</a:t>
            </a:r>
            <a:r>
              <a:rPr lang="zh-CN" altLang="zh-CN" dirty="0" smtClean="0"/>
              <a:t>年拷贝一次；同时，原光盘不要马上销毁。</a:t>
            </a:r>
            <a:endParaRPr lang="en-US" altLang="zh-CN" dirty="0" smtClean="0"/>
          </a:p>
          <a:p>
            <a:r>
              <a:rPr lang="zh-CN" altLang="zh-CN" dirty="0" smtClean="0"/>
              <a:t>⑤对光盘进行读取、检测、拷贝时，应对使用设备进行计算机病毒检查和处理，防止感染病毒。</a:t>
            </a:r>
            <a:endParaRPr lang="en-US" altLang="zh-CN" dirty="0" smtClean="0"/>
          </a:p>
          <a:p>
            <a:r>
              <a:rPr lang="zh-CN" altLang="zh-CN" dirty="0" smtClean="0"/>
              <a:t>⑥要同时保存好电子档案所依靠的技术，这是电子档案恢复、利用、维护等赖以实现的基础。</a:t>
            </a:r>
            <a:endParaRPr lang="en-US" altLang="zh-CN" dirty="0" smtClean="0"/>
          </a:p>
          <a:p>
            <a:r>
              <a:rPr lang="zh-CN" altLang="zh-CN" dirty="0" smtClean="0"/>
              <a:t>⑦有条件的家庭可实行电子档案的异地异质保存。</a:t>
            </a:r>
            <a:endParaRPr lang="zh-CN" altLang="en-US" dirty="0"/>
          </a:p>
        </p:txBody>
      </p:sp>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scene3d>
              <a:camera prst="orthographicFront"/>
              <a:lightRig rig="threePt" dir="t"/>
            </a:scene3d>
            <a:sp3d extrusionH="57150">
              <a:bevelT w="38100" h="38100"/>
            </a:sp3d>
          </a:bodyPr>
          <a:lstStyle/>
          <a:p>
            <a:r>
              <a:rPr lang="zh-CN" altLang="en-US" sz="4800" cap="all" dirty="0" smtClean="0">
                <a:ln>
                  <a:solidFill>
                    <a:srgbClr val="FF0000"/>
                  </a:solidFill>
                </a:ln>
                <a:gradFill>
                  <a:gsLst>
                    <a:gs pos="0">
                      <a:srgbClr val="FFEFD1"/>
                    </a:gs>
                    <a:gs pos="64999">
                      <a:srgbClr val="F0EBD5"/>
                    </a:gs>
                    <a:gs pos="100000">
                      <a:srgbClr val="D1C39F"/>
                    </a:gs>
                  </a:gsLst>
                  <a:lin ang="5400000" scaled="0"/>
                </a:gradFill>
                <a:latin typeface="华文琥珀" panose="02010800040101010101" pitchFamily="2" charset="-122"/>
                <a:ea typeface="华文琥珀" panose="02010800040101010101" pitchFamily="2" charset="-122"/>
              </a:rPr>
              <a:t>家庭档案的利用</a:t>
            </a:r>
            <a:endParaRPr lang="zh-CN" altLang="en-US" sz="4800" cap="all" dirty="0">
              <a:ln>
                <a:solidFill>
                  <a:srgbClr val="FF0000"/>
                </a:solidFill>
              </a:ln>
              <a:gradFill>
                <a:gsLst>
                  <a:gs pos="0">
                    <a:srgbClr val="FFEFD1"/>
                  </a:gs>
                  <a:gs pos="64999">
                    <a:srgbClr val="F0EBD5"/>
                  </a:gs>
                  <a:gs pos="100000">
                    <a:srgbClr val="D1C39F"/>
                  </a:gs>
                </a:gsLst>
                <a:lin ang="5400000" scaled="0"/>
              </a:gradFill>
              <a:latin typeface="华文琥珀" panose="02010800040101010101" pitchFamily="2" charset="-122"/>
              <a:ea typeface="华文琥珀" panose="02010800040101010101" pitchFamily="2" charset="-122"/>
            </a:endParaRPr>
          </a:p>
        </p:txBody>
      </p:sp>
      <p:graphicFrame>
        <p:nvGraphicFramePr>
          <p:cNvPr id="5" name="内容占位符 4"/>
          <p:cNvGraphicFramePr>
            <a:graphicFrameLocks noGrp="1"/>
          </p:cNvGraphicFramePr>
          <p:nvPr>
            <p:ph idx="1"/>
          </p:nvPr>
        </p:nvGraphicFramePr>
        <p:xfrm>
          <a:off x="457200" y="1600200"/>
          <a:ext cx="8229600" cy="46863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灯片编号占位符 3"/>
          <p:cNvSpPr>
            <a:spLocks noGrp="1"/>
          </p:cNvSpPr>
          <p:nvPr>
            <p:ph type="sldNum" sz="quarter" idx="12"/>
          </p:nvPr>
        </p:nvSpPr>
        <p:spPr/>
        <p:txBody>
          <a:bodyPr/>
          <a:lstStyle/>
          <a:p>
            <a:fld id="{CB0CA50D-1D62-486C-90A0-DA8238D36869}" type="slidenum">
              <a:rPr lang="zh-CN" altLang="en-US" smtClean="0"/>
            </a:fld>
            <a:endParaRPr lang="zh-CN" altLang="en-US"/>
          </a:p>
        </p:txBody>
      </p:sp>
    </p:spTree>
  </p:cSld>
  <p:clrMapOvr>
    <a:masterClrMapping/>
  </p:clrMapOvr>
  <p:transition>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themeOverride>
</file>

<file path=docProps/app.xml><?xml version="1.0" encoding="utf-8"?>
<Properties xmlns="http://schemas.openxmlformats.org/officeDocument/2006/extended-properties" xmlns:vt="http://schemas.openxmlformats.org/officeDocument/2006/docPropsVTypes">
  <TotalTime>0</TotalTime>
  <Words>5837</Words>
  <Application>WPS 演示</Application>
  <PresentationFormat>全屏显示(4:3)</PresentationFormat>
  <Paragraphs>554</Paragraphs>
  <Slides>101</Slides>
  <Notes>3</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101</vt:i4>
      </vt:variant>
    </vt:vector>
  </HeadingPairs>
  <TitlesOfParts>
    <vt:vector size="120" baseType="lpstr">
      <vt:lpstr>Arial</vt:lpstr>
      <vt:lpstr>宋体</vt:lpstr>
      <vt:lpstr>Wingdings</vt:lpstr>
      <vt:lpstr>Wingdings 2</vt:lpstr>
      <vt:lpstr>Arial</vt:lpstr>
      <vt:lpstr>华文彩云</vt:lpstr>
      <vt:lpstr>隶书</vt:lpstr>
      <vt:lpstr>华文琥珀</vt:lpstr>
      <vt:lpstr>仿宋</vt:lpstr>
      <vt:lpstr>楷体</vt:lpstr>
      <vt:lpstr>黑体</vt:lpstr>
      <vt:lpstr>Franklin Gothic Book</vt:lpstr>
      <vt:lpstr>微软雅黑</vt:lpstr>
      <vt:lpstr>Arial Unicode MS</vt:lpstr>
      <vt:lpstr>Calibri</vt:lpstr>
      <vt:lpstr>Segoe Script</vt:lpstr>
      <vt:lpstr>华文行楷</vt:lpstr>
      <vt:lpstr>Franklin Gothic Medium</vt:lpstr>
      <vt:lpstr>暗香扑面</vt:lpstr>
      <vt:lpstr>家庭档案</vt:lpstr>
      <vt:lpstr>首先解答两个问题。</vt:lpstr>
      <vt:lpstr>先来了解一下，什么是档案？</vt:lpstr>
      <vt:lpstr>定义解读</vt:lpstr>
      <vt:lpstr>PowerPoint 演示文稿</vt:lpstr>
      <vt:lpstr>PowerPoint 演示文稿</vt:lpstr>
      <vt:lpstr>PowerPoint 演示文稿</vt:lpstr>
      <vt:lpstr>PowerPoint 演示文稿</vt:lpstr>
      <vt:lpstr>PowerPoint 演示文稿</vt:lpstr>
      <vt:lpstr>结绳、刻契</vt:lpstr>
      <vt:lpstr>PowerPoint 演示文稿</vt:lpstr>
      <vt:lpstr>甲骨</vt:lpstr>
      <vt:lpstr>竹简</vt:lpstr>
      <vt:lpstr>石刻</vt:lpstr>
      <vt:lpstr>敦煌遗书： 后唐清泰三年(936)《沙州亲司福集等状》(局部)</vt:lpstr>
      <vt:lpstr>PowerPoint 演示文稿</vt:lpstr>
      <vt:lpstr>PowerPoint 演示文稿</vt:lpstr>
      <vt:lpstr>那么，什么是家庭档案呢？</vt:lpstr>
      <vt:lpstr>我国历史上，家庭档案这一事物很早就出现了</vt:lpstr>
      <vt:lpstr>清代玉牒</vt:lpstr>
      <vt:lpstr>孔府世家谱</vt:lpstr>
      <vt:lpstr>《红楼梦》中的家庭档案</vt:lpstr>
      <vt:lpstr>PowerPoint 演示文稿</vt:lpstr>
      <vt:lpstr>PowerPoint 演示文稿</vt:lpstr>
      <vt:lpstr>任城区家庭档案示范户保存的购物发票</vt:lpstr>
      <vt:lpstr>泗水赵耀银家庭收藏的 各个时代的票证档案</vt:lpstr>
      <vt:lpstr>任城区养蜂大王王继法的养蜂日记</vt:lpstr>
      <vt:lpstr>照片档案： 一个家庭60年代到90年代不同时期的家庭影像</vt:lpstr>
      <vt:lpstr>井井有条的家庭档案</vt:lpstr>
      <vt:lpstr>先从家庭的含义说起</vt:lpstr>
      <vt:lpstr>PowerPoint 演示文稿</vt:lpstr>
      <vt:lpstr>什么是家庭？</vt:lpstr>
      <vt:lpstr>PowerPoint 演示文稿</vt:lpstr>
      <vt:lpstr>PowerPoint 演示文稿</vt:lpstr>
      <vt:lpstr>我国家庭生活方式的转变</vt:lpstr>
      <vt:lpstr>文化型家庭生活方式</vt:lpstr>
      <vt:lpstr>建立家庭档案，是科学管理家庭和建设家庭文化的有效方式</vt:lpstr>
      <vt:lpstr>家庭档案的定义</vt:lpstr>
      <vt:lpstr>这些记录是家庭及其成员弥足珍贵的历史记载</vt:lpstr>
      <vt:lpstr>家庭档案的作用</vt:lpstr>
      <vt:lpstr>（一）维护家庭及成员合法权益的法律依据</vt:lpstr>
      <vt:lpstr>PowerPoint 演示文稿</vt:lpstr>
      <vt:lpstr>（二）家庭日常生活管理的得力助手</vt:lpstr>
      <vt:lpstr>PowerPoint 演示文稿</vt:lpstr>
      <vt:lpstr>（三）是家庭教育的生动教材</vt:lpstr>
      <vt:lpstr>PowerPoint 演示文稿</vt:lpstr>
      <vt:lpstr>PowerPoint 演示文稿</vt:lpstr>
      <vt:lpstr>PowerPoint 演示文稿</vt:lpstr>
      <vt:lpstr>（四）是生产、经营、研究等领域的可靠资料</vt:lpstr>
      <vt:lpstr>任城，养蜂大王王继法的养蜂日记</vt:lpstr>
      <vt:lpstr>（五）是提高家庭文化品位的重要手段</vt:lpstr>
      <vt:lpstr>（六）家庭档案作用的延伸</vt:lpstr>
      <vt:lpstr>PowerPoint 演示文稿</vt:lpstr>
      <vt:lpstr>PowerPoint 演示文稿</vt:lpstr>
      <vt:lpstr>PowerPoint 演示文稿</vt:lpstr>
      <vt:lpstr>PowerPoint 演示文稿</vt:lpstr>
      <vt:lpstr>家庭档案都有哪些内容？</vt:lpstr>
      <vt:lpstr>PowerPoint 演示文稿</vt:lpstr>
      <vt:lpstr>家庭档案的内容十分丰富</vt:lpstr>
      <vt:lpstr>按照档案反映的内容分类</vt:lpstr>
      <vt:lpstr>（一）宝宝康乐档案</vt:lpstr>
      <vt:lpstr>PowerPoint 演示文稿</vt:lpstr>
      <vt:lpstr>（二）学生时代档案</vt:lpstr>
      <vt:lpstr>（三）恋爱婚姻档案</vt:lpstr>
      <vt:lpstr>（四）工作成果档案</vt:lpstr>
      <vt:lpstr>（五）当家理财档案</vt:lpstr>
      <vt:lpstr>PowerPoint 演示文稿</vt:lpstr>
      <vt:lpstr>（六）医疗保健档案</vt:lpstr>
      <vt:lpstr>PowerPoint 演示文稿</vt:lpstr>
      <vt:lpstr>（七）家庭历史档案</vt:lpstr>
      <vt:lpstr>PowerPoint 演示文稿</vt:lpstr>
      <vt:lpstr>家庭档案如何管理？</vt:lpstr>
      <vt:lpstr>做个有心人，注意收集生活点滴</vt:lpstr>
      <vt:lpstr>怎么做才合适呢？</vt:lpstr>
      <vt:lpstr>（三）家庭档案的分类</vt:lpstr>
      <vt:lpstr>家庭档案的基础分类方法</vt:lpstr>
      <vt:lpstr>不同载体注意综合分类</vt:lpstr>
      <vt:lpstr>例如：成员——内容分类法</vt:lpstr>
      <vt:lpstr>或者：内容——成员分类法</vt:lpstr>
      <vt:lpstr>非纸质档案的复式分类法</vt:lpstr>
      <vt:lpstr>载体——成员分类法</vt:lpstr>
      <vt:lpstr>载体——内容分类法</vt:lpstr>
      <vt:lpstr>PowerPoint 演示文稿</vt:lpstr>
      <vt:lpstr>（三）排列、编号、编目</vt:lpstr>
      <vt:lpstr>排   列</vt:lpstr>
      <vt:lpstr>编    号</vt:lpstr>
      <vt:lpstr>编写目录</vt:lpstr>
      <vt:lpstr>（四）装盒</vt:lpstr>
      <vt:lpstr>装具</vt:lpstr>
      <vt:lpstr>各种档案装具</vt:lpstr>
      <vt:lpstr>装盒</vt:lpstr>
      <vt:lpstr>家庭档案的保管</vt:lpstr>
      <vt:lpstr>一般档案的保管</vt:lpstr>
      <vt:lpstr>照片档案保管</vt:lpstr>
      <vt:lpstr>数码照片的保管</vt:lpstr>
      <vt:lpstr>保管音像档案的保管</vt:lpstr>
      <vt:lpstr>电子档案的保管</vt:lpstr>
      <vt:lpstr>光盘的保存</vt:lpstr>
      <vt:lpstr>家庭档案的利用</vt:lpstr>
      <vt:lpstr>利用中应注意的问题</vt:lpstr>
      <vt:lpstr>多彩家庭档案， 记录幸福生活。 谢谢大家！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家庭档案</dc:title>
  <dc:creator>ywk</dc:creator>
  <cp:lastModifiedBy>雪舞骄阳</cp:lastModifiedBy>
  <cp:revision>425</cp:revision>
  <dcterms:created xsi:type="dcterms:W3CDTF">2017-05-22T02:36:00Z</dcterms:created>
  <dcterms:modified xsi:type="dcterms:W3CDTF">2021-06-09T00:46:28Z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2052-11.8.6.8556</vt:lpwstr>
  </property>
</Properties>
</file>